
<file path=[Content_Types].xml><?xml version="1.0" encoding="utf-8"?>
<Types xmlns="http://schemas.openxmlformats.org/package/2006/content-types">
  <Default ContentType="image/jpeg" Extension="jpg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g8042d9a3f8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g8042d9a3f8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8042d9a3f8_0_2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" name="Google Shape;32;g8042d9a3f8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8042d9a3f8_0_5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" name="Google Shape;39;g8042d9a3f8_0_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8042d9a3f8_0_44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8042d9a3f8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042d9a3f8_2_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8042d9a3f8_2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8526a6b044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8526a6b04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gif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1.gif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g"/><Relationship Id="rId3" Type="http://schemas.openxmlformats.org/officeDocument/2006/relationships/image" Target="../media/image2.jpg"/><Relationship Id="rId4" Type="http://schemas.openxmlformats.org/officeDocument/2006/relationships/image" Target="../media/image1.gif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2_Diapositiva de título">
  <p:cSld name="12_Diapositiva de título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7" name="Google Shape;7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logo Blanco.gif" id="8" name="Google Shape;8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79912" y="332656"/>
            <a:ext cx="1584176" cy="14554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2_Título y objetos">
  <p:cSld name="2_Título y objetos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Azul.jpg" id="10" name="Google Shape;10;p3"/>
          <p:cNvPicPr preferRelativeResize="0"/>
          <p:nvPr/>
        </p:nvPicPr>
        <p:blipFill rotWithShape="1">
          <a:blip r:embed="rId2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1" name="Google Shape;11;p3"/>
          <p:cNvPicPr preferRelativeResize="0"/>
          <p:nvPr/>
        </p:nvPicPr>
        <p:blipFill rotWithShape="1">
          <a:blip r:embed="rId2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2" name="Google Shape;1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1_Título y objetos">
  <p:cSld name="1_Título y objetos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E:\Trabajo\Vicerrectorado de Planificación\Presentación Reestructuración de Departamentos\Rec\Fondo muy claro.jpg" id="14" name="Google Shape;14;p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9143999" cy="68698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5" name="Google Shape;15;p4"/>
          <p:cNvPicPr preferRelativeResize="0"/>
          <p:nvPr/>
        </p:nvPicPr>
        <p:blipFill rotWithShape="1">
          <a:blip r:embed="rId3">
            <a:alphaModFix/>
          </a:blip>
          <a:srcRect b="0" l="0" r="0" t="94985"/>
          <a:stretch/>
        </p:blipFill>
        <p:spPr>
          <a:xfrm>
            <a:off x="0" y="6525344"/>
            <a:ext cx="9143999" cy="3445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Trabajo\Vicerrectorado de Planificación\Presentación Reestructuración de Departamentos\Rec\Fondo Azul.jpg" id="16" name="Google Shape;16;p4"/>
          <p:cNvPicPr preferRelativeResize="0"/>
          <p:nvPr/>
        </p:nvPicPr>
        <p:blipFill rotWithShape="1">
          <a:blip r:embed="rId3">
            <a:alphaModFix/>
          </a:blip>
          <a:srcRect b="89917" l="0" r="0" t="0"/>
          <a:stretch/>
        </p:blipFill>
        <p:spPr>
          <a:xfrm>
            <a:off x="0" y="0"/>
            <a:ext cx="9143999" cy="6926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:\Recursos\Logos\Logo UCM 2012\Marca UCM Alternativa logo blanco.gif" id="17" name="Google Shape;17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5428" y="150540"/>
            <a:ext cx="1800200" cy="4634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/>
        </p:nvSpPr>
        <p:spPr>
          <a:xfrm>
            <a:off x="0" y="3191250"/>
            <a:ext cx="9144000" cy="1308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3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OPERACIONES CON LOS ENTORNOS ESPECÍFICOS DE CUESTIONARIOS</a:t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0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5"/>
          <p:cNvSpPr txBox="1"/>
          <p:nvPr/>
        </p:nvSpPr>
        <p:spPr>
          <a:xfrm>
            <a:off x="805200" y="4723125"/>
            <a:ext cx="7533600" cy="12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(Acceso al</a:t>
            </a:r>
            <a:r>
              <a:rPr lang="es-ES" sz="2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nuevo</a:t>
            </a:r>
            <a:r>
              <a:rPr lang="es-ES" sz="2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s-ES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entorno de cuestionari</a:t>
            </a: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os</a:t>
            </a:r>
            <a:r>
              <a:rPr b="1" lang="es-ES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b="1"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800">
                <a:latin typeface="Calibri"/>
                <a:ea typeface="Calibri"/>
                <a:cs typeface="Calibri"/>
                <a:sym typeface="Calibri"/>
              </a:rPr>
              <a:t>PARA ALUMNOS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" name="Google Shape;24;p5"/>
          <p:cNvSpPr txBox="1"/>
          <p:nvPr/>
        </p:nvSpPr>
        <p:spPr>
          <a:xfrm>
            <a:off x="3755817" y="6237312"/>
            <a:ext cx="5083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Servicios Informáticos-Área eCampus-UATD </a:t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s-ES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Mayo 2020</a:t>
            </a: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/>
        </p:nvSpPr>
        <p:spPr>
          <a:xfrm>
            <a:off x="781350" y="910575"/>
            <a:ext cx="7664700" cy="544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creación de este entorno especial para la realización de cuestionarios responde a la necesidad de garantizar, en la medida de lo posible, que la totalidad del sistema de docencia online (Campus Virtual) se mantenga lo más estable posible.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La generación de cuestionarios con preguntas y respuestas aleatorias, con grandes picos de entrada a los cuestionarios por parte de los alumnos a la vez y a las mismas horas en varias facultades </a:t>
            </a:r>
            <a:r>
              <a:rPr lang="es-ES" sz="1500"/>
              <a:t>simultáneamente</a:t>
            </a:r>
            <a:r>
              <a:rPr lang="es-ES" sz="1500"/>
              <a:t>, supone una gran carga para el sistema y no podíamos garantizar el buen funcionamiento de la aplicación.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A partir de ahora, exclusivamente, se va a utilizar este entorno para la realización de cuestionarios. </a:t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5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500"/>
              <a:t>El acceso a este nuevo entorno se va a realizar desde nuestro Campus Virtual de </a:t>
            </a:r>
            <a:r>
              <a:rPr lang="es-ES" sz="1500"/>
              <a:t>producción</a:t>
            </a:r>
            <a:r>
              <a:rPr lang="es-ES" sz="1500"/>
              <a:t> habitual, desde allí accederemos a cualquiera de nuestros espacios y una vez dentro de Moodle, en la barra de navegación aparecerá una nueva pestaña que nos llevará directamente a una página web donde podremos consultar en </a:t>
            </a:r>
            <a:r>
              <a:rPr lang="es-ES" sz="1500"/>
              <a:t>cuál</a:t>
            </a:r>
            <a:r>
              <a:rPr lang="es-ES" sz="1500"/>
              <a:t> o </a:t>
            </a:r>
            <a:r>
              <a:rPr lang="es-ES" sz="1500"/>
              <a:t>cuáles</a:t>
            </a:r>
            <a:r>
              <a:rPr lang="es-ES" sz="1500"/>
              <a:t> de los 4 nuevos entornos están nuestras asignaturas.</a:t>
            </a:r>
            <a:endParaRPr sz="15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/>
        </p:nvSpPr>
        <p:spPr>
          <a:xfrm>
            <a:off x="975600" y="944900"/>
            <a:ext cx="7192800" cy="7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Accedemos a nuestro Campus Virtual normalmente y accedemos al espacio que deseemos. </a:t>
            </a:r>
            <a:endParaRPr/>
          </a:p>
        </p:txBody>
      </p:sp>
      <p:sp>
        <p:nvSpPr>
          <p:cNvPr id="35" name="Google Shape;35;p7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36" name="Google Shape;36;p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463" y="1657400"/>
            <a:ext cx="7991076" cy="4773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/>
        </p:nvSpPr>
        <p:spPr>
          <a:xfrm>
            <a:off x="958500" y="1236725"/>
            <a:ext cx="7227000" cy="576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Cuando hayamos accedido a Moodle, nos aparecerá una nueva pestaña en la barra de navegación de la página con un texto similar a este: </a:t>
            </a:r>
            <a:r>
              <a:rPr b="1" lang="es-ES">
                <a:solidFill>
                  <a:schemeClr val="dk1"/>
                </a:solidFill>
              </a:rPr>
              <a:t>Busca tu entorno de cuestionarios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2" name="Google Shape;42;p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075" y="2832475"/>
            <a:ext cx="8321850" cy="1538875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8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44" name="Google Shape;44;p8"/>
          <p:cNvSpPr txBox="1"/>
          <p:nvPr/>
        </p:nvSpPr>
        <p:spPr>
          <a:xfrm>
            <a:off x="2998400" y="228347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HABITUAL</a:t>
            </a:r>
            <a:endParaRPr b="1" u="sng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50" name="Google Shape;50;p9"/>
          <p:cNvSpPr txBox="1"/>
          <p:nvPr/>
        </p:nvSpPr>
        <p:spPr>
          <a:xfrm>
            <a:off x="1193338" y="1150900"/>
            <a:ext cx="7107000" cy="78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>
                <a:solidFill>
                  <a:schemeClr val="dk1"/>
                </a:solidFill>
              </a:rPr>
              <a:t>Al pinchar en el enlace nos lleva a una página donde automáticamente nos muestra nuestros datos y la lista de asignaturas con su correspondiente servidor.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1" name="Google Shape;51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7163" y="2910450"/>
            <a:ext cx="8629677" cy="291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0"/>
          <p:cNvSpPr txBox="1"/>
          <p:nvPr/>
        </p:nvSpPr>
        <p:spPr>
          <a:xfrm>
            <a:off x="1009200" y="629275"/>
            <a:ext cx="7321500" cy="935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/>
              <a:t>Al pinchar en cada uno de los enlaces de los servidores, accederemos directamente al espacio correspondiente. </a:t>
            </a:r>
            <a:endParaRPr/>
          </a:p>
        </p:txBody>
      </p:sp>
      <p:sp>
        <p:nvSpPr>
          <p:cNvPr id="57" name="Google Shape;57;p10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58" name="Google Shape;58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8687" y="1585975"/>
            <a:ext cx="8486626" cy="4750525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10"/>
          <p:cNvSpPr txBox="1"/>
          <p:nvPr/>
        </p:nvSpPr>
        <p:spPr>
          <a:xfrm>
            <a:off x="3303000" y="11619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 txBox="1"/>
          <p:nvPr/>
        </p:nvSpPr>
        <p:spPr>
          <a:xfrm>
            <a:off x="692600" y="796850"/>
            <a:ext cx="7750800" cy="120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Tenéis</a:t>
            </a: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 que verificar que </a:t>
            </a: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podéis</a:t>
            </a: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 acceder a los espacios asignados de vuestras asignaturas y rellenar el cuestionario: </a:t>
            </a:r>
            <a:r>
              <a:rPr b="1" lang="es-ES">
                <a:solidFill>
                  <a:srgbClr val="3C4043"/>
                </a:solidFill>
                <a:highlight>
                  <a:srgbClr val="FFFFFF"/>
                </a:highlight>
              </a:rPr>
              <a:t>¿Has accedido al curso? </a:t>
            </a: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para comprobar que habéis accedido correctamente y que el profesor pueda verificar que es así, también para intentar solucionar los problemas que puedan darse, si no </a:t>
            </a: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accedeis a los nuevos entornos de los cuestionarios.</a:t>
            </a:r>
            <a:endParaRPr/>
          </a:p>
        </p:txBody>
      </p:sp>
      <p:sp>
        <p:nvSpPr>
          <p:cNvPr id="65" name="Google Shape;65;p11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pic>
        <p:nvPicPr>
          <p:cNvPr id="66" name="Google Shape;66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8738" y="2146325"/>
            <a:ext cx="7758819" cy="4372199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1"/>
          <p:cNvSpPr txBox="1"/>
          <p:nvPr/>
        </p:nvSpPr>
        <p:spPr>
          <a:xfrm>
            <a:off x="2915325" y="1775825"/>
            <a:ext cx="3405900" cy="46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u="sng"/>
              <a:t>MOODLE CUESTIONARIOS</a:t>
            </a:r>
            <a:endParaRPr b="1" u="sng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/>
          <p:nvPr/>
        </p:nvSpPr>
        <p:spPr>
          <a:xfrm>
            <a:off x="4360550" y="130975"/>
            <a:ext cx="4659000" cy="4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ES" sz="1800">
                <a:solidFill>
                  <a:srgbClr val="FFFFFF"/>
                </a:solidFill>
              </a:rPr>
              <a:t>Acceso al nuevo entorno de cuestionarios</a:t>
            </a:r>
            <a:endParaRPr sz="1800">
              <a:solidFill>
                <a:srgbClr val="FFFFFF"/>
              </a:solidFill>
            </a:endParaRPr>
          </a:p>
        </p:txBody>
      </p:sp>
      <p:sp>
        <p:nvSpPr>
          <p:cNvPr id="73" name="Google Shape;73;p12"/>
          <p:cNvSpPr txBox="1"/>
          <p:nvPr/>
        </p:nvSpPr>
        <p:spPr>
          <a:xfrm>
            <a:off x="721250" y="1013575"/>
            <a:ext cx="7767900" cy="5313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/>
              <a:t>RECUERDA!!!!</a:t>
            </a:r>
            <a:endParaRPr b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17500" lvl="0" marL="1371600" rtl="0" algn="l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Si accedes a los entornos de cuestionarios directamente por la url del servidor asignado a tu asignatura o bien pierdes la sesión validada y vuelves a la pantalla donde te pide usuario y contraseña tienes que pulsar en "</a:t>
            </a:r>
            <a:r>
              <a:rPr b="1" lang="es-ES">
                <a:solidFill>
                  <a:srgbClr val="3C4043"/>
                </a:solidFill>
                <a:highlight>
                  <a:srgbClr val="FFFFFF"/>
                </a:highlight>
              </a:rPr>
              <a:t>Acceso con cuenta UCM</a:t>
            </a: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" y poner tu cuenta de correo UCM y la contraseña, NO es necesario volver a Mi</a:t>
            </a: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Campus.</a:t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0" lvl="0" marL="1371600" rtl="0" algn="l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C4043"/>
              </a:solidFill>
              <a:highlight>
                <a:srgbClr val="FFFFFF"/>
              </a:highlight>
            </a:endParaRPr>
          </a:p>
          <a:p>
            <a:pPr indent="-317500" lvl="0" marL="1371600" rtl="0" algn="l">
              <a:lnSpc>
                <a:spcPct val="142857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es-ES">
                <a:solidFill>
                  <a:srgbClr val="3C4043"/>
                </a:solidFill>
                <a:highlight>
                  <a:srgbClr val="FFFFFF"/>
                </a:highlight>
              </a:rPr>
              <a:t>Hay 4 entornos de cuestionarios y tus asignaturas están repartidas de forma aleatoria, por lo que es normal que tengas que acceder a más de un servidor.</a:t>
            </a:r>
            <a:endParaRPr/>
          </a:p>
        </p:txBody>
      </p:sp>
      <p:pic>
        <p:nvPicPr>
          <p:cNvPr id="74" name="Google Shape;74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80250" y="976350"/>
            <a:ext cx="2359475" cy="2452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/>
          <p:nvPr/>
        </p:nvSpPr>
        <p:spPr>
          <a:xfrm>
            <a:off x="2267400" y="1983475"/>
            <a:ext cx="4609200" cy="3132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800"/>
              <a:t>GRACIAS</a:t>
            </a:r>
            <a:endParaRPr sz="2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