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24" r:id="rId2"/>
    <p:sldId id="325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26" r:id="rId17"/>
    <p:sldId id="295" r:id="rId18"/>
    <p:sldId id="309" r:id="rId19"/>
    <p:sldId id="310" r:id="rId20"/>
    <p:sldId id="311" r:id="rId21"/>
    <p:sldId id="312" r:id="rId22"/>
    <p:sldId id="313" r:id="rId23"/>
    <p:sldId id="314" r:id="rId24"/>
    <p:sldId id="296" r:id="rId25"/>
    <p:sldId id="297" r:id="rId26"/>
    <p:sldId id="298" r:id="rId27"/>
    <p:sldId id="299" r:id="rId28"/>
    <p:sldId id="315" r:id="rId29"/>
    <p:sldId id="327" r:id="rId30"/>
    <p:sldId id="279" r:id="rId31"/>
    <p:sldId id="328" r:id="rId3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6" autoAdjust="0"/>
    <p:restoredTop sz="94660"/>
  </p:normalViewPr>
  <p:slideViewPr>
    <p:cSldViewPr snapToGrid="0">
      <p:cViewPr varScale="1">
        <p:scale>
          <a:sx n="192" d="100"/>
          <a:sy n="192" d="100"/>
        </p:scale>
        <p:origin x="154" y="3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76F51-7CA9-4C0E-8A73-B2A8EE19CF95}" type="datetimeFigureOut">
              <a:rPr lang="es-ES" smtClean="0"/>
              <a:t>29/10/2020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4B398-BF0A-4189-ADFE-4AEA185DD8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4077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76F51-7CA9-4C0E-8A73-B2A8EE19CF95}" type="datetimeFigureOut">
              <a:rPr lang="es-ES" smtClean="0"/>
              <a:t>29/10/2020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4B398-BF0A-4189-ADFE-4AEA185DD8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552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76F51-7CA9-4C0E-8A73-B2A8EE19CF95}" type="datetimeFigureOut">
              <a:rPr lang="es-ES" smtClean="0"/>
              <a:t>29/10/2020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4B398-BF0A-4189-ADFE-4AEA185DD8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5243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76F51-7CA9-4C0E-8A73-B2A8EE19CF95}" type="datetimeFigureOut">
              <a:rPr lang="es-ES" smtClean="0"/>
              <a:t>29/10/2020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4B398-BF0A-4189-ADFE-4AEA185DD8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9430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76F51-7CA9-4C0E-8A73-B2A8EE19CF95}" type="datetimeFigureOut">
              <a:rPr lang="es-ES" smtClean="0"/>
              <a:t>29/10/2020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4B398-BF0A-4189-ADFE-4AEA185DD8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1775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76F51-7CA9-4C0E-8A73-B2A8EE19CF95}" type="datetimeFigureOut">
              <a:rPr lang="es-ES" smtClean="0"/>
              <a:t>29/10/2020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4B398-BF0A-4189-ADFE-4AEA185DD8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019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76F51-7CA9-4C0E-8A73-B2A8EE19CF95}" type="datetimeFigureOut">
              <a:rPr lang="es-ES" smtClean="0"/>
              <a:t>29/10/2020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4B398-BF0A-4189-ADFE-4AEA185DD8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47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76F51-7CA9-4C0E-8A73-B2A8EE19CF95}" type="datetimeFigureOut">
              <a:rPr lang="es-ES" smtClean="0"/>
              <a:t>29/10/2020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4B398-BF0A-4189-ADFE-4AEA185DD8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34116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76F51-7CA9-4C0E-8A73-B2A8EE19CF95}" type="datetimeFigureOut">
              <a:rPr lang="es-ES" smtClean="0"/>
              <a:t>29/10/2020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4B398-BF0A-4189-ADFE-4AEA185DD8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59595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76F51-7CA9-4C0E-8A73-B2A8EE19CF95}" type="datetimeFigureOut">
              <a:rPr lang="es-ES" smtClean="0"/>
              <a:t>29/10/2020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4B398-BF0A-4189-ADFE-4AEA185DD8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081857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76F51-7CA9-4C0E-8A73-B2A8EE19CF95}" type="datetimeFigureOut">
              <a:rPr lang="es-ES" smtClean="0"/>
              <a:t>29/10/2020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94B398-BF0A-4189-ADFE-4AEA185DD8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517684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676F51-7CA9-4C0E-8A73-B2A8EE19CF95}" type="datetimeFigureOut">
              <a:rPr lang="es-ES" smtClean="0"/>
              <a:t>29/10/2020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4B398-BF0A-4189-ADFE-4AEA185DD8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0187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2" t="13900" r="47" b="12532"/>
          <a:stretch/>
        </p:blipFill>
        <p:spPr>
          <a:xfrm>
            <a:off x="-41564" y="0"/>
            <a:ext cx="12226636" cy="6855936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-60268" y="0"/>
            <a:ext cx="12252268" cy="6858000"/>
          </a:xfrm>
          <a:prstGeom prst="rect">
            <a:avLst/>
          </a:prstGeom>
          <a:gradFill flip="none" rotWithShape="1">
            <a:gsLst>
              <a:gs pos="34000">
                <a:schemeClr val="tx1">
                  <a:alpha val="60000"/>
                </a:schemeClr>
              </a:gs>
              <a:gs pos="100000">
                <a:schemeClr val="bg1">
                  <a:alpha val="6000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613" y="4940238"/>
            <a:ext cx="1482863" cy="1363581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0384144" y="6354720"/>
            <a:ext cx="1688632" cy="3449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1050" b="1" i="0" u="none" strike="noStrike" cap="none" spc="53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rPr>
              <a:t>Vicerrectorado de Calidad</a:t>
            </a:r>
            <a:endParaRPr kumimoji="0" lang="es-ES" sz="1050" b="1" i="0" u="none" strike="noStrike" cap="none" spc="53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Filosofia" panose="020B0500000000000000" pitchFamily="34" charset="0"/>
              <a:sym typeface="Raleway"/>
            </a:endParaRPr>
          </a:p>
        </p:txBody>
      </p:sp>
      <p:cxnSp>
        <p:nvCxnSpPr>
          <p:cNvPr id="10" name="Conector recto 9"/>
          <p:cNvCxnSpPr/>
          <p:nvPr/>
        </p:nvCxnSpPr>
        <p:spPr>
          <a:xfrm flipV="1">
            <a:off x="10669969" y="6391612"/>
            <a:ext cx="1006151" cy="1"/>
          </a:xfrm>
          <a:prstGeom prst="line">
            <a:avLst/>
          </a:prstGeom>
          <a:noFill/>
          <a:ln w="9525" cap="flat">
            <a:solidFill>
              <a:srgbClr val="000000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1" name="CuadroTexto 10"/>
          <p:cNvSpPr txBox="1"/>
          <p:nvPr/>
        </p:nvSpPr>
        <p:spPr>
          <a:xfrm>
            <a:off x="616527" y="1564305"/>
            <a:ext cx="55894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Cuadro de mando</a:t>
            </a:r>
            <a:endParaRPr lang="es-ES" sz="44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616527" y="2187759"/>
            <a:ext cx="54585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Indicadores de calidad (IUCM-IDUCM)</a:t>
            </a:r>
            <a:endParaRPr lang="es-E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4045492" y="2625524"/>
            <a:ext cx="2018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Curso 2019-2020</a:t>
            </a:r>
            <a:endParaRPr lang="es-ES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962890" y="5318090"/>
            <a:ext cx="31790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Raleway" panose="020B0503030101060003" pitchFamily="34" charset="0"/>
                <a:cs typeface="Arial" panose="020B0604020202020204" pitchFamily="34" charset="0"/>
              </a:rPr>
              <a:t>Facultad de Derecho</a:t>
            </a:r>
            <a:endParaRPr lang="es-ES" sz="2400" dirty="0">
              <a:solidFill>
                <a:schemeClr val="bg1"/>
              </a:solidFill>
              <a:latin typeface="Raleway" panose="020B0503030101060003" pitchFamily="34" charset="0"/>
              <a:cs typeface="Arial" panose="020B0604020202020204" pitchFamily="34" charset="0"/>
            </a:endParaRPr>
          </a:p>
        </p:txBody>
      </p:sp>
      <p:sp>
        <p:nvSpPr>
          <p:cNvPr id="17" name="Rounded Rectangle"/>
          <p:cNvSpPr/>
          <p:nvPr/>
        </p:nvSpPr>
        <p:spPr>
          <a:xfrm>
            <a:off x="561685" y="5157201"/>
            <a:ext cx="317501" cy="806631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lnSpc>
                <a:spcPct val="100000"/>
              </a:lnSpc>
              <a:defRPr sz="3200" spc="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>
              <a:ln w="38100">
                <a:solidFill>
                  <a:srgbClr val="696969"/>
                </a:solidFill>
              </a:ln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-41564" y="6673334"/>
            <a:ext cx="1478290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" dirty="0">
                <a:solidFill>
                  <a:schemeClr val="bg1">
                    <a:lumMod val="95000"/>
                  </a:schemeClr>
                </a:solidFill>
              </a:rPr>
              <a:t>Photo by Campaign Creators on Unsplash</a:t>
            </a:r>
            <a:endParaRPr lang="es-ES" sz="6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254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8" t="13900" r="35983" b="12532"/>
          <a:stretch/>
        </p:blipFill>
        <p:spPr>
          <a:xfrm>
            <a:off x="-45862" y="2064"/>
            <a:ext cx="6109855" cy="685593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613" y="4940238"/>
            <a:ext cx="1482863" cy="1363581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0384144" y="6354720"/>
            <a:ext cx="1688632" cy="3449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1050" b="1" i="0" u="none" strike="noStrike" cap="none" spc="53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rPr>
              <a:t>Vicerrectorado de Calidad</a:t>
            </a:r>
            <a:endParaRPr kumimoji="0" lang="es-ES" sz="1050" b="1" i="0" u="none" strike="noStrike" cap="none" spc="53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Filosofia" panose="020B0500000000000000" pitchFamily="34" charset="0"/>
              <a:sym typeface="Raleway"/>
            </a:endParaRPr>
          </a:p>
        </p:txBody>
      </p:sp>
      <p:cxnSp>
        <p:nvCxnSpPr>
          <p:cNvPr id="10" name="Conector recto 9"/>
          <p:cNvCxnSpPr/>
          <p:nvPr/>
        </p:nvCxnSpPr>
        <p:spPr>
          <a:xfrm flipV="1">
            <a:off x="10669969" y="6391612"/>
            <a:ext cx="1006151" cy="1"/>
          </a:xfrm>
          <a:prstGeom prst="line">
            <a:avLst/>
          </a:prstGeom>
          <a:noFill/>
          <a:ln w="9525" cap="flat">
            <a:solidFill>
              <a:srgbClr val="000000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1" name="CuadroTexto 10"/>
          <p:cNvSpPr txBox="1"/>
          <p:nvPr/>
        </p:nvSpPr>
        <p:spPr>
          <a:xfrm>
            <a:off x="6733273" y="668060"/>
            <a:ext cx="51812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Encuesta de satisfacción con la titulación </a:t>
            </a:r>
            <a:r>
              <a:rPr lang="es-ES" sz="11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(Estudiantes, PDI y PAS)</a:t>
            </a:r>
            <a:endParaRPr lang="es-ES" sz="11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6813126" y="1671028"/>
            <a:ext cx="3330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Titulaciones de grado y máster</a:t>
            </a:r>
            <a:endParaRPr lang="es-ES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ounded Rectangle"/>
          <p:cNvSpPr/>
          <p:nvPr/>
        </p:nvSpPr>
        <p:spPr>
          <a:xfrm>
            <a:off x="6331528" y="685802"/>
            <a:ext cx="380964" cy="142008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lnSpc>
                <a:spcPct val="100000"/>
              </a:lnSpc>
              <a:defRPr sz="3200" spc="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>
              <a:ln w="38100">
                <a:solidFill>
                  <a:srgbClr val="696969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873283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pic>
        <p:nvPicPr>
          <p:cNvPr id="8" name="Marcador de contenido 7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9075" y="570413"/>
            <a:ext cx="11655425" cy="564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10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9075" y="570413"/>
            <a:ext cx="11655425" cy="564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32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9075" y="570413"/>
            <a:ext cx="11655425" cy="564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86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9075" y="570413"/>
            <a:ext cx="11655425" cy="564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24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9075" y="570413"/>
            <a:ext cx="11655425" cy="564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08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9075" y="570413"/>
            <a:ext cx="11655425" cy="564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549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9075" y="570413"/>
            <a:ext cx="11655425" cy="564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44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9075" y="570413"/>
            <a:ext cx="11655425" cy="564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89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9075" y="570413"/>
            <a:ext cx="11655425" cy="564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4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9075" y="570413"/>
            <a:ext cx="11655425" cy="564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174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9075" y="570413"/>
            <a:ext cx="11655425" cy="564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75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9075" y="570413"/>
            <a:ext cx="11655425" cy="564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56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19075" y="570413"/>
            <a:ext cx="11655425" cy="564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25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8" t="13900" r="35983" b="12532"/>
          <a:stretch/>
        </p:blipFill>
        <p:spPr>
          <a:xfrm>
            <a:off x="-45862" y="2064"/>
            <a:ext cx="6109855" cy="685593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613" y="4940238"/>
            <a:ext cx="1482863" cy="1363581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0384144" y="6354720"/>
            <a:ext cx="1688632" cy="3449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1050" b="1" i="0" u="none" strike="noStrike" cap="none" spc="53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rPr>
              <a:t>Vicerrectorado de Calidad</a:t>
            </a:r>
            <a:endParaRPr kumimoji="0" lang="es-ES" sz="1050" b="1" i="0" u="none" strike="noStrike" cap="none" spc="53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Filosofia" panose="020B0500000000000000" pitchFamily="34" charset="0"/>
              <a:sym typeface="Raleway"/>
            </a:endParaRPr>
          </a:p>
        </p:txBody>
      </p:sp>
      <p:cxnSp>
        <p:nvCxnSpPr>
          <p:cNvPr id="10" name="Conector recto 9"/>
          <p:cNvCxnSpPr/>
          <p:nvPr/>
        </p:nvCxnSpPr>
        <p:spPr>
          <a:xfrm flipV="1">
            <a:off x="10669969" y="6391612"/>
            <a:ext cx="1006151" cy="1"/>
          </a:xfrm>
          <a:prstGeom prst="line">
            <a:avLst/>
          </a:prstGeom>
          <a:noFill/>
          <a:ln w="9525" cap="flat">
            <a:solidFill>
              <a:srgbClr val="000000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1" name="CuadroTexto 10"/>
          <p:cNvSpPr txBox="1"/>
          <p:nvPr/>
        </p:nvSpPr>
        <p:spPr>
          <a:xfrm>
            <a:off x="6733273" y="668060"/>
            <a:ext cx="51812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Encuesta de satisfacción con la titulación </a:t>
            </a:r>
            <a:r>
              <a:rPr lang="es-ES" sz="11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(Estudiantes egresados)</a:t>
            </a:r>
            <a:endParaRPr lang="es-ES" sz="11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6806199" y="1671028"/>
            <a:ext cx="33307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Titulaciones de grado y máster</a:t>
            </a:r>
            <a:endParaRPr lang="es-ES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ounded Rectangle"/>
          <p:cNvSpPr/>
          <p:nvPr/>
        </p:nvSpPr>
        <p:spPr>
          <a:xfrm>
            <a:off x="6331528" y="685802"/>
            <a:ext cx="380964" cy="142008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lnSpc>
                <a:spcPct val="100000"/>
              </a:lnSpc>
              <a:defRPr sz="3200" spc="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>
              <a:ln w="38100">
                <a:solidFill>
                  <a:srgbClr val="696969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37886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000" y="871578"/>
            <a:ext cx="11633200" cy="5110081"/>
          </a:xfrm>
          <a:prstGeom prst="rect">
            <a:avLst/>
          </a:prstGeom>
        </p:spPr>
      </p:pic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</p:spTree>
    <p:extLst>
      <p:ext uri="{BB962C8B-B14F-4D97-AF65-F5344CB8AC3E}">
        <p14:creationId xmlns:p14="http://schemas.microsoft.com/office/powerpoint/2010/main" val="150271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000" y="854591"/>
            <a:ext cx="11633200" cy="5144055"/>
          </a:xfrm>
          <a:prstGeom prst="rect">
            <a:avLst/>
          </a:prstGeom>
        </p:spPr>
      </p:pic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</p:spTree>
    <p:extLst>
      <p:ext uri="{BB962C8B-B14F-4D97-AF65-F5344CB8AC3E}">
        <p14:creationId xmlns:p14="http://schemas.microsoft.com/office/powerpoint/2010/main" val="244251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000" y="854591"/>
            <a:ext cx="11633200" cy="5144055"/>
          </a:xfrm>
          <a:prstGeom prst="rect">
            <a:avLst/>
          </a:prstGeom>
        </p:spPr>
      </p:pic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</p:spTree>
    <p:extLst>
      <p:ext uri="{BB962C8B-B14F-4D97-AF65-F5344CB8AC3E}">
        <p14:creationId xmlns:p14="http://schemas.microsoft.com/office/powerpoint/2010/main" val="151481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000" y="854591"/>
            <a:ext cx="11633200" cy="5144055"/>
          </a:xfrm>
          <a:prstGeom prst="rect">
            <a:avLst/>
          </a:prstGeom>
        </p:spPr>
      </p:pic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</p:spTree>
    <p:extLst>
      <p:ext uri="{BB962C8B-B14F-4D97-AF65-F5344CB8AC3E}">
        <p14:creationId xmlns:p14="http://schemas.microsoft.com/office/powerpoint/2010/main" val="246474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000" y="854591"/>
            <a:ext cx="11633200" cy="5144055"/>
          </a:xfrm>
          <a:prstGeom prst="rect">
            <a:avLst/>
          </a:prstGeom>
        </p:spPr>
      </p:pic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</p:spTree>
    <p:extLst>
      <p:ext uri="{BB962C8B-B14F-4D97-AF65-F5344CB8AC3E}">
        <p14:creationId xmlns:p14="http://schemas.microsoft.com/office/powerpoint/2010/main" val="383977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000" y="854591"/>
            <a:ext cx="11633200" cy="5144055"/>
          </a:xfrm>
          <a:prstGeom prst="rect">
            <a:avLst/>
          </a:prstGeom>
        </p:spPr>
      </p:pic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</p:spTree>
    <p:extLst>
      <p:ext uri="{BB962C8B-B14F-4D97-AF65-F5344CB8AC3E}">
        <p14:creationId xmlns:p14="http://schemas.microsoft.com/office/powerpoint/2010/main" val="210605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000" y="854591"/>
            <a:ext cx="11633200" cy="5144055"/>
          </a:xfrm>
          <a:prstGeom prst="rect">
            <a:avLst/>
          </a:prstGeom>
        </p:spPr>
      </p:pic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</p:spTree>
    <p:extLst>
      <p:ext uri="{BB962C8B-B14F-4D97-AF65-F5344CB8AC3E}">
        <p14:creationId xmlns:p14="http://schemas.microsoft.com/office/powerpoint/2010/main" val="522083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000" y="854591"/>
            <a:ext cx="11633200" cy="5144055"/>
          </a:xfrm>
          <a:prstGeom prst="rect">
            <a:avLst/>
          </a:prstGeom>
        </p:spPr>
      </p:pic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</p:spTree>
    <p:extLst>
      <p:ext uri="{BB962C8B-B14F-4D97-AF65-F5344CB8AC3E}">
        <p14:creationId xmlns:p14="http://schemas.microsoft.com/office/powerpoint/2010/main" val="399861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000" y="854591"/>
            <a:ext cx="11633200" cy="5144055"/>
          </a:xfrm>
          <a:prstGeom prst="rect">
            <a:avLst/>
          </a:prstGeom>
        </p:spPr>
      </p:pic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</p:spTree>
    <p:extLst>
      <p:ext uri="{BB962C8B-B14F-4D97-AF65-F5344CB8AC3E}">
        <p14:creationId xmlns:p14="http://schemas.microsoft.com/office/powerpoint/2010/main" val="3602565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000" y="854591"/>
            <a:ext cx="11633200" cy="5144055"/>
          </a:xfrm>
          <a:prstGeom prst="rect">
            <a:avLst/>
          </a:prstGeom>
        </p:spPr>
      </p:pic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</p:spTree>
    <p:extLst>
      <p:ext uri="{BB962C8B-B14F-4D97-AF65-F5344CB8AC3E}">
        <p14:creationId xmlns:p14="http://schemas.microsoft.com/office/powerpoint/2010/main" val="72134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000" y="854591"/>
            <a:ext cx="11633200" cy="5144055"/>
          </a:xfrm>
          <a:prstGeom prst="rect">
            <a:avLst/>
          </a:prstGeom>
        </p:spPr>
      </p:pic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</p:spTree>
    <p:extLst>
      <p:ext uri="{BB962C8B-B14F-4D97-AF65-F5344CB8AC3E}">
        <p14:creationId xmlns:p14="http://schemas.microsoft.com/office/powerpoint/2010/main" val="2480029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4000" y="854591"/>
            <a:ext cx="11633200" cy="5144055"/>
          </a:xfrm>
          <a:prstGeom prst="rect">
            <a:avLst/>
          </a:prstGeom>
        </p:spPr>
      </p:pic>
      <p:grpSp>
        <p:nvGrpSpPr>
          <p:cNvPr id="4" name="Grupo 3"/>
          <p:cNvGrpSpPr/>
          <p:nvPr/>
        </p:nvGrpSpPr>
        <p:grpSpPr>
          <a:xfrm>
            <a:off x="10785929" y="5672949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</p:spTree>
    <p:extLst>
      <p:ext uri="{BB962C8B-B14F-4D97-AF65-F5344CB8AC3E}">
        <p14:creationId xmlns:p14="http://schemas.microsoft.com/office/powerpoint/2010/main" val="4770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8" t="13900" r="35983" b="12532"/>
          <a:stretch/>
        </p:blipFill>
        <p:spPr>
          <a:xfrm>
            <a:off x="-45862" y="2064"/>
            <a:ext cx="6109855" cy="685593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1613" y="4940238"/>
            <a:ext cx="1482863" cy="1363581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10384144" y="6354720"/>
            <a:ext cx="1688632" cy="34496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50800" tIns="50800" rIns="50800" bIns="50800" numCol="1" spcCol="38100" rtlCol="0" anchor="ctr">
            <a:spAutoFit/>
          </a:bodyPr>
          <a:lstStyle/>
          <a:p>
            <a:pPr marL="0" marR="0" indent="0" algn="l" defTabSz="825500" rtl="0" fontAlgn="auto" latinLnBrk="0" hangingPunc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s-ES" sz="1050" b="1" i="0" u="none" strike="noStrike" cap="none" spc="53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rPr>
              <a:t>Vicerrectorado de Calidad</a:t>
            </a:r>
            <a:endParaRPr kumimoji="0" lang="es-ES" sz="1050" b="1" i="0" u="none" strike="noStrike" cap="none" spc="53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Filosofia" panose="020B0500000000000000" pitchFamily="34" charset="0"/>
              <a:sym typeface="Raleway"/>
            </a:endParaRPr>
          </a:p>
        </p:txBody>
      </p:sp>
      <p:cxnSp>
        <p:nvCxnSpPr>
          <p:cNvPr id="10" name="Conector recto 9"/>
          <p:cNvCxnSpPr/>
          <p:nvPr/>
        </p:nvCxnSpPr>
        <p:spPr>
          <a:xfrm flipV="1">
            <a:off x="10669969" y="6391612"/>
            <a:ext cx="1006151" cy="1"/>
          </a:xfrm>
          <a:prstGeom prst="line">
            <a:avLst/>
          </a:prstGeom>
          <a:noFill/>
          <a:ln w="9525" cap="flat">
            <a:solidFill>
              <a:srgbClr val="000000"/>
            </a:solidFill>
            <a:prstDash val="solid"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11" name="CuadroTexto 10"/>
          <p:cNvSpPr txBox="1"/>
          <p:nvPr/>
        </p:nvSpPr>
        <p:spPr>
          <a:xfrm>
            <a:off x="6733273" y="668060"/>
            <a:ext cx="53395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</a:rPr>
              <a:t>Encuesta de satisfacción con el doctorado </a:t>
            </a:r>
            <a:r>
              <a:rPr lang="es-ES" sz="1100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(Estudiantes de Doctorado)</a:t>
            </a:r>
            <a:endParaRPr lang="es-ES" sz="11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6813126" y="1671028"/>
            <a:ext cx="2300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Planes de doctorado</a:t>
            </a:r>
            <a:endParaRPr lang="es-ES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ounded Rectangle"/>
          <p:cNvSpPr/>
          <p:nvPr/>
        </p:nvSpPr>
        <p:spPr>
          <a:xfrm>
            <a:off x="6331528" y="685802"/>
            <a:ext cx="380964" cy="1420089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lnSpc>
                <a:spcPct val="100000"/>
              </a:lnSpc>
              <a:defRPr sz="3200" spc="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>
              <a:ln w="38100">
                <a:solidFill>
                  <a:srgbClr val="696969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01146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3200" y="598359"/>
            <a:ext cx="11776075" cy="5700969"/>
          </a:xfrm>
          <a:prstGeom prst="rect">
            <a:avLst/>
          </a:prstGeom>
        </p:spPr>
      </p:pic>
      <p:grpSp>
        <p:nvGrpSpPr>
          <p:cNvPr id="6" name="Grupo 5"/>
          <p:cNvGrpSpPr/>
          <p:nvPr/>
        </p:nvGrpSpPr>
        <p:grpSpPr>
          <a:xfrm>
            <a:off x="10805123" y="158840"/>
            <a:ext cx="1232890" cy="1020978"/>
            <a:chOff x="10772075" y="5541333"/>
            <a:chExt cx="1232890" cy="1020978"/>
          </a:xfrm>
        </p:grpSpPr>
        <p:pic>
          <p:nvPicPr>
            <p:cNvPr id="7" name="Imagen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8" name="CuadroTexto 7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9" name="Conector recto 8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</p:spTree>
    <p:extLst>
      <p:ext uri="{BB962C8B-B14F-4D97-AF65-F5344CB8AC3E}">
        <p14:creationId xmlns:p14="http://schemas.microsoft.com/office/powerpoint/2010/main" val="4289615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3200" y="598359"/>
            <a:ext cx="11776075" cy="5700969"/>
          </a:xfrm>
          <a:prstGeom prst="rect">
            <a:avLst/>
          </a:prstGeom>
        </p:spPr>
      </p:pic>
      <p:grpSp>
        <p:nvGrpSpPr>
          <p:cNvPr id="4" name="Grupo 3"/>
          <p:cNvGrpSpPr/>
          <p:nvPr/>
        </p:nvGrpSpPr>
        <p:grpSpPr>
          <a:xfrm>
            <a:off x="10805123" y="158840"/>
            <a:ext cx="1232890" cy="1020978"/>
            <a:chOff x="10772075" y="5541333"/>
            <a:chExt cx="1232890" cy="1020978"/>
          </a:xfrm>
        </p:grpSpPr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9866" y="5541333"/>
              <a:ext cx="693587" cy="637795"/>
            </a:xfrm>
            <a:prstGeom prst="rect">
              <a:avLst/>
            </a:prstGeom>
          </p:spPr>
        </p:pic>
        <p:sp>
          <p:nvSpPr>
            <p:cNvPr id="6" name="CuadroTexto 5"/>
            <p:cNvSpPr txBox="1"/>
            <p:nvPr/>
          </p:nvSpPr>
          <p:spPr>
            <a:xfrm>
              <a:off x="10772075" y="6298136"/>
              <a:ext cx="1232890" cy="2641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l" defTabSz="825500" rtl="0" fontAlgn="auto" latinLnBrk="0" hangingPunct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kumimoji="0" lang="es-ES" sz="700" b="1" i="0" u="none" strike="noStrike" cap="none" spc="53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uFillTx/>
                  <a:latin typeface="Filosofia" panose="020B0500000000000000" pitchFamily="34" charset="0"/>
                  <a:sym typeface="Raleway"/>
                </a:rPr>
                <a:t>Vicerrectorado de Calidad</a:t>
              </a:r>
              <a:endParaRPr kumimoji="0" lang="es-ES" sz="700" b="1" i="0" u="none" strike="noStrike" cap="none" spc="53" normalizeH="0" baseline="0" dirty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Filosofia" panose="020B0500000000000000" pitchFamily="34" charset="0"/>
                <a:sym typeface="Raleway"/>
              </a:endParaRPr>
            </a:p>
          </p:txBody>
        </p:sp>
        <p:cxnSp>
          <p:nvCxnSpPr>
            <p:cNvPr id="7" name="Conector recto 6"/>
            <p:cNvCxnSpPr/>
            <p:nvPr/>
          </p:nvCxnSpPr>
          <p:spPr>
            <a:xfrm flipV="1">
              <a:off x="10953988" y="6287708"/>
              <a:ext cx="746178" cy="1"/>
            </a:xfrm>
            <a:prstGeom prst="line">
              <a:avLst/>
            </a:prstGeom>
            <a:noFill/>
            <a:ln w="9525" cap="flat">
              <a:solidFill>
                <a:srgbClr val="000000"/>
              </a:solidFill>
              <a:prstDash val="solid"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</p:cxnSp>
      </p:grpSp>
    </p:spTree>
    <p:extLst>
      <p:ext uri="{BB962C8B-B14F-4D97-AF65-F5344CB8AC3E}">
        <p14:creationId xmlns:p14="http://schemas.microsoft.com/office/powerpoint/2010/main" val="16598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160</Words>
  <Application>Microsoft Office PowerPoint</Application>
  <PresentationFormat>Panorámica</PresentationFormat>
  <Paragraphs>42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31</vt:i4>
      </vt:variant>
    </vt:vector>
  </HeadingPairs>
  <TitlesOfParts>
    <vt:vector size="39" baseType="lpstr">
      <vt:lpstr>Arial</vt:lpstr>
      <vt:lpstr>Arial Black</vt:lpstr>
      <vt:lpstr>Calibri</vt:lpstr>
      <vt:lpstr>Calibri Light</vt:lpstr>
      <vt:lpstr>Filosofia</vt:lpstr>
      <vt:lpstr>Helvetica Neue Medium</vt:lpstr>
      <vt:lpstr>Raleway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Usuario</cp:lastModifiedBy>
  <cp:revision>18</cp:revision>
  <dcterms:created xsi:type="dcterms:W3CDTF">2020-10-27T17:59:13Z</dcterms:created>
  <dcterms:modified xsi:type="dcterms:W3CDTF">2020-10-29T18:07:06Z</dcterms:modified>
</cp:coreProperties>
</file>