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56" r:id="rId2"/>
    <p:sldId id="260" r:id="rId3"/>
    <p:sldId id="265" r:id="rId4"/>
    <p:sldId id="266" r:id="rId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1pPr>
    <a:lvl2pPr marL="0" marR="0" indent="2286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2pPr>
    <a:lvl3pPr marL="0" marR="0" indent="4572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3pPr>
    <a:lvl4pPr marL="0" marR="0" indent="6858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4pPr>
    <a:lvl5pPr marL="0" marR="0" indent="9144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5pPr>
    <a:lvl6pPr marL="0" marR="0" indent="11430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6pPr>
    <a:lvl7pPr marL="0" marR="0" indent="13716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7pPr>
    <a:lvl8pPr marL="0" marR="0" indent="16002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8pPr>
    <a:lvl9pPr marL="0" marR="0" indent="1828800" algn="l" defTabSz="584200" rtl="0" fontAlgn="auto" latinLnBrk="0" hangingPunct="0">
      <a:lnSpc>
        <a:spcPct val="100000"/>
      </a:lnSpc>
      <a:spcBef>
        <a:spcPts val="1400"/>
      </a:spcBef>
      <a:spcAft>
        <a:spcPts val="0"/>
      </a:spcAft>
      <a:buClrTx/>
      <a:buSzTx/>
      <a:buFontTx/>
      <a:buNone/>
      <a:tabLst/>
      <a:defRPr kumimoji="0" sz="2800" b="0" i="0" u="none" strike="noStrike" cap="none" spc="28" normalizeH="0" baseline="0">
        <a:ln>
          <a:noFill/>
        </a:ln>
        <a:solidFill>
          <a:srgbClr val="5C5C5C"/>
        </a:solidFill>
        <a:effectLst/>
        <a:uFillTx/>
        <a:latin typeface="Iowan Old Style Italic"/>
        <a:ea typeface="Iowan Old Style Italic"/>
        <a:cs typeface="Iowan Old Style Italic"/>
        <a:sym typeface="Iowan Old Style Italic"/>
      </a:defRPr>
    </a:lvl9pPr>
  </p:defaultTextStyle>
  <p:extLst>
    <p:ext uri="{EFAFB233-063F-42B5-8137-9DF3F51BA10A}">
      <p15:sldGuideLst xmlns:p15="http://schemas.microsoft.com/office/powerpoint/2012/main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Iowan Old Style Roman"/>
          <a:ea typeface="Iowan Old Style Roman"/>
          <a:cs typeface="Iowan Old Style Roman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solidFill>
                <a:srgbClr val="5C5C5C"/>
              </a:solidFill>
              <a:prstDash val="solid"/>
              <a:miter lim="400000"/>
            </a:ln>
          </a:bottom>
          <a:insideH>
            <a:ln w="12700" cap="flat">
              <a:solidFill>
                <a:srgbClr val="5C5C5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BCBCB">
              <a:alpha val="25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solidFill>
                <a:srgbClr val="5C5C5C"/>
              </a:solidFill>
              <a:prstDash val="solid"/>
              <a:miter lim="400000"/>
            </a:ln>
          </a:bottom>
          <a:insideH>
            <a:ln w="12700" cap="flat">
              <a:solidFill>
                <a:srgbClr val="5C5C5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>
              <a:alpha val="36000"/>
            </a:srgbClr>
          </a:solidFill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C5C5C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solidFill>
                <a:srgbClr val="EBEBE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-522454"/>
              <a:satOff val="1153"/>
              <a:lumOff val="13444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Iowan Old Style Roman"/>
          <a:ea typeface="Iowan Old Style Roman"/>
          <a:cs typeface="Iowan Old Style Roman"/>
        </a:font>
        <a:schemeClr val="accent2">
          <a:satOff val="-3676"/>
          <a:lumOff val="-12171"/>
        </a:schemeClr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127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8A861">
              <a:alpha val="27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127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solidFill>
            <a:srgbClr val="8F9541">
              <a:alpha val="75000"/>
            </a:srgbClr>
          </a:solidFill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chemeClr val="accent2">
          <a:satOff val="-3676"/>
          <a:lumOff val="-12171"/>
        </a:schemeClr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508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solidFill>
                <a:srgbClr val="808251"/>
              </a:solidFill>
              <a:prstDash val="solid"/>
              <a:miter lim="400000"/>
            </a:ln>
          </a:left>
          <a:right>
            <a:ln w="12700" cap="flat">
              <a:solidFill>
                <a:srgbClr val="808251"/>
              </a:solidFill>
              <a:prstDash val="solid"/>
              <a:miter lim="400000"/>
            </a:ln>
          </a:right>
          <a:top>
            <a:ln w="12700" cap="flat">
              <a:solidFill>
                <a:srgbClr val="808251"/>
              </a:solidFill>
              <a:prstDash val="solid"/>
              <a:miter lim="400000"/>
            </a:ln>
          </a:top>
          <a:bottom>
            <a:ln w="12700" cap="flat">
              <a:solidFill>
                <a:srgbClr val="808251"/>
              </a:solidFill>
              <a:prstDash val="solid"/>
              <a:miter lim="400000"/>
            </a:ln>
          </a:bottom>
          <a:insideH>
            <a:ln w="12700" cap="flat">
              <a:solidFill>
                <a:srgbClr val="808251"/>
              </a:solidFill>
              <a:prstDash val="solid"/>
              <a:miter lim="400000"/>
            </a:ln>
          </a:insideH>
          <a:insideV>
            <a:ln w="12700" cap="flat">
              <a:solidFill>
                <a:srgbClr val="808251"/>
              </a:solidFill>
              <a:prstDash val="solid"/>
              <a:miter lim="400000"/>
            </a:ln>
          </a:insideV>
        </a:tcBdr>
        <a:fill>
          <a:solidFill>
            <a:srgbClr val="8F9541">
              <a:alpha val="75000"/>
            </a:srgb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Iowan Old Style Roman"/>
          <a:ea typeface="Iowan Old Style Roman"/>
          <a:cs typeface="Iowan Old Style Roman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8A861">
              <a:alpha val="27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solidFill>
                <a:srgbClr val="FFFDEF"/>
              </a:solidFill>
              <a:prstDash val="solid"/>
              <a:miter lim="400000"/>
            </a:ln>
          </a:left>
          <a:right>
            <a:ln w="12700" cap="flat">
              <a:solidFill>
                <a:srgbClr val="FFFDEF"/>
              </a:solidFill>
              <a:prstDash val="solid"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DEF"/>
              </a:solidFill>
              <a:prstDash val="solid"/>
              <a:miter lim="400000"/>
            </a:ln>
          </a:top>
          <a:bottom>
            <a:ln w="12700" cap="flat">
              <a:solidFill>
                <a:srgbClr val="FFFDEF"/>
              </a:solidFill>
              <a:prstDash val="solid"/>
              <a:miter lim="400000"/>
            </a:ln>
          </a:bottom>
          <a:insideH>
            <a:ln w="12700" cap="flat">
              <a:solidFill>
                <a:srgbClr val="FFFDE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>
          <a:latin typeface="Iowan Old Style Roman"/>
          <a:ea typeface="Iowan Old Style Roman"/>
          <a:cs typeface="Iowan Old Style Roman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BCBCB">
              <a:alpha val="36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right>
          <a:top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bottom>
          <a:insideH>
            <a:ln w="25400" cap="flat">
              <a:solidFill>
                <a:schemeClr val="accent3">
                  <a:hueOff val="-256224"/>
                  <a:satOff val="-13732"/>
                  <a:lumOff val="-19712"/>
                  <a:alpha val="61000"/>
                </a:scheme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ff" i="off">
        <a:font>
          <a:latin typeface="Iowan Old Style Roman"/>
          <a:ea typeface="Iowan Old Style Roman"/>
          <a:cs typeface="Iowan Old Style Roman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>
              <a:alpha val="25000"/>
            </a:srgbClr>
          </a:solidFill>
        </a:fill>
      </a:tcStyle>
    </a:wholeTbl>
    <a:band2H>
      <a:tcTxStyle/>
      <a:tcStyle>
        <a:tcBdr/>
        <a:fill>
          <a:solidFill>
            <a:srgbClr val="AEAEAE">
              <a:alpha val="25000"/>
            </a:srgbClr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797B80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BCBCB">
              <a:alpha val="25000"/>
            </a:srgbClr>
          </a:solidFill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1504B">
              <a:alpha val="80000"/>
            </a:srgbClr>
          </a:solidFill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1504B">
              <a:alpha val="80000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Iowan Old Style Roman"/>
          <a:ea typeface="Iowan Old Style Roman"/>
          <a:cs typeface="Iowan Old Style Roman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5C5C5C"/>
              </a:solidFill>
              <a:prstDash val="solid"/>
              <a:miter lim="400000"/>
            </a:ln>
          </a:right>
          <a:top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5C5C5C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DIN Alternate"/>
          <a:ea typeface="DIN Alternate"/>
          <a:cs typeface="DIN Alternate"/>
        </a:font>
        <a:srgbClr val="5C5C5C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5C5C5C"/>
              </a:solidFill>
              <a:prstDash val="solid"/>
              <a:miter lim="400000"/>
            </a:ln>
          </a:bottom>
          <a:insideH>
            <a:ln w="12700" cap="flat">
              <a:solidFill>
                <a:srgbClr val="5C5C5C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 snapToObjects="1">
      <p:cViewPr varScale="1">
        <p:scale>
          <a:sx n="84" d="100"/>
          <a:sy n="84" d="100"/>
        </p:scale>
        <p:origin x="1976" y="20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4F74B5-E4CF-3049-91BB-9844B8E83106}" type="datetimeFigureOut">
              <a:rPr lang="es-ES" smtClean="0"/>
              <a:t>21/7/25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606FA2-0CFD-1241-9A22-EA33FA8DC6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97431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1" name="Shape 15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8485095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gif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5.jpeg" descr="E:\Trabajo\Vicerrectorado de Planificación\Presentación Reestructuración de Departamentos\Rec\Fondo muy cl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982441" cy="9753650"/>
          </a:xfrm>
          <a:prstGeom prst="rect">
            <a:avLst/>
          </a:prstGeom>
          <a:ln w="12700">
            <a:miter lim="400000"/>
          </a:ln>
        </p:spPr>
      </p:pic>
      <p:sp>
        <p:nvSpPr>
          <p:cNvPr id="17" name="Shape 17"/>
          <p:cNvSpPr>
            <a:spLocks noGrp="1"/>
          </p:cNvSpPr>
          <p:nvPr>
            <p:ph type="body" sz="quarter" idx="13"/>
          </p:nvPr>
        </p:nvSpPr>
        <p:spPr>
          <a:xfrm>
            <a:off x="571500" y="5588000"/>
            <a:ext cx="11875780" cy="3"/>
          </a:xfrm>
          <a:prstGeom prst="line">
            <a:avLst/>
          </a:prstGeom>
          <a:ln w="38100" cap="rnd">
            <a:solidFill>
              <a:srgbClr val="747676"/>
            </a:solidFill>
            <a:custDash>
              <a:ds d="100000" sp="200000"/>
            </a:custDash>
            <a:round/>
          </a:ln>
        </p:spPr>
        <p:txBody>
          <a:bodyPr anchor="ctr">
            <a:noAutofit/>
          </a:bodyPr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xfrm>
            <a:off x="571500" y="1063003"/>
            <a:ext cx="11861800" cy="4690097"/>
          </a:xfrm>
          <a:prstGeom prst="rect">
            <a:avLst/>
          </a:prstGeo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defRPr sz="12100">
                <a:solidFill>
                  <a:srgbClr val="5C5C5C"/>
                </a:solidFill>
              </a:defRPr>
            </a:lvl1pPr>
          </a:lstStyle>
          <a:p>
            <a:r>
              <a:t>Texto del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sz="half" idx="1"/>
          </p:nvPr>
        </p:nvSpPr>
        <p:spPr>
          <a:xfrm>
            <a:off x="571500" y="5676900"/>
            <a:ext cx="11861800" cy="3263900"/>
          </a:xfrm>
          <a:prstGeom prst="rect">
            <a:avLst/>
          </a:prstGeom>
        </p:spPr>
        <p:txBody>
          <a:bodyPr/>
          <a:lstStyle>
            <a:lvl1pPr marL="0" indent="0" algn="ctr">
              <a:lnSpc>
                <a:spcPct val="70000"/>
              </a:lnSpc>
              <a:spcBef>
                <a:spcPts val="0"/>
              </a:spcBef>
              <a:buSzTx/>
              <a:buFontTx/>
              <a:buNone/>
              <a:defRPr sz="4800">
                <a:solidFill>
                  <a:srgbClr val="747676"/>
                </a:solidFill>
                <a:latin typeface="Iowan Old Style Italic"/>
                <a:ea typeface="Iowan Old Style Italic"/>
                <a:cs typeface="Iowan Old Style Italic"/>
                <a:sym typeface="Iowan Old Style Italic"/>
              </a:defRPr>
            </a:lvl1pPr>
            <a:lvl2pPr marL="0" indent="228600" algn="ctr">
              <a:lnSpc>
                <a:spcPct val="70000"/>
              </a:lnSpc>
              <a:spcBef>
                <a:spcPts val="0"/>
              </a:spcBef>
              <a:buSzTx/>
              <a:buFontTx/>
              <a:buNone/>
              <a:defRPr sz="4800">
                <a:solidFill>
                  <a:srgbClr val="747676"/>
                </a:solidFill>
                <a:latin typeface="Iowan Old Style Italic"/>
                <a:ea typeface="Iowan Old Style Italic"/>
                <a:cs typeface="Iowan Old Style Italic"/>
                <a:sym typeface="Iowan Old Style Italic"/>
              </a:defRPr>
            </a:lvl2pPr>
            <a:lvl3pPr marL="0" indent="457200" algn="ctr">
              <a:lnSpc>
                <a:spcPct val="70000"/>
              </a:lnSpc>
              <a:spcBef>
                <a:spcPts val="0"/>
              </a:spcBef>
              <a:buSzTx/>
              <a:buFontTx/>
              <a:buNone/>
              <a:defRPr sz="4800">
                <a:solidFill>
                  <a:srgbClr val="747676"/>
                </a:solidFill>
                <a:latin typeface="Iowan Old Style Italic"/>
                <a:ea typeface="Iowan Old Style Italic"/>
                <a:cs typeface="Iowan Old Style Italic"/>
                <a:sym typeface="Iowan Old Style Italic"/>
              </a:defRPr>
            </a:lvl3pPr>
            <a:lvl4pPr marL="0" indent="685800" algn="ctr">
              <a:lnSpc>
                <a:spcPct val="70000"/>
              </a:lnSpc>
              <a:spcBef>
                <a:spcPts val="0"/>
              </a:spcBef>
              <a:buSzTx/>
              <a:buFontTx/>
              <a:buNone/>
              <a:defRPr sz="4800">
                <a:solidFill>
                  <a:srgbClr val="747676"/>
                </a:solidFill>
                <a:latin typeface="Iowan Old Style Italic"/>
                <a:ea typeface="Iowan Old Style Italic"/>
                <a:cs typeface="Iowan Old Style Italic"/>
                <a:sym typeface="Iowan Old Style Italic"/>
              </a:defRPr>
            </a:lvl4pPr>
            <a:lvl5pPr marL="0" indent="914400" algn="ctr">
              <a:lnSpc>
                <a:spcPct val="70000"/>
              </a:lnSpc>
              <a:spcBef>
                <a:spcPts val="0"/>
              </a:spcBef>
              <a:buSzTx/>
              <a:buFontTx/>
              <a:buNone/>
              <a:defRPr sz="4800">
                <a:solidFill>
                  <a:srgbClr val="747676"/>
                </a:solidFill>
                <a:latin typeface="Iowan Old Style Italic"/>
                <a:ea typeface="Iowan Old Style Italic"/>
                <a:cs typeface="Iowan Old Style Italic"/>
                <a:sym typeface="Iowan Old Style Italic"/>
              </a:defRPr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pic>
        <p:nvPicPr>
          <p:cNvPr id="20" name="pasted-image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1652" y="50558"/>
            <a:ext cx="3361496" cy="3089263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Shape 21"/>
          <p:cNvSpPr>
            <a:spLocks noGrp="1"/>
          </p:cNvSpPr>
          <p:nvPr>
            <p:ph type="sldNum" sz="quarter" idx="2"/>
          </p:nvPr>
        </p:nvSpPr>
        <p:spPr>
          <a:xfrm>
            <a:off x="12088552" y="9189156"/>
            <a:ext cx="309365" cy="3429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747676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image5.jpeg" descr="E:\Trabajo\Vicerrectorado de Planificación\Presentación Reestructuración de Departamentos\Rec\Fondo muy cl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982441" cy="9753650"/>
          </a:xfrm>
          <a:prstGeom prst="rect">
            <a:avLst/>
          </a:prstGeom>
          <a:ln w="12700">
            <a:miter lim="400000"/>
          </a:ln>
        </p:spPr>
      </p:pic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xfrm>
            <a:off x="571500" y="571500"/>
            <a:ext cx="11861800" cy="5181600"/>
          </a:xfrm>
          <a:prstGeom prst="rect">
            <a:avLst/>
          </a:prstGeo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defRPr sz="12100">
                <a:solidFill>
                  <a:srgbClr val="5C5C5C"/>
                </a:solidFill>
              </a:defRPr>
            </a:lvl1pPr>
          </a:lstStyle>
          <a:p>
            <a:r>
              <a:t>Texto del título</a:t>
            </a:r>
          </a:p>
        </p:txBody>
      </p:sp>
      <p:pic>
        <p:nvPicPr>
          <p:cNvPr id="43" name="pasted-image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21652" y="50558"/>
            <a:ext cx="3361496" cy="3089263"/>
          </a:xfrm>
          <a:prstGeom prst="rect">
            <a:avLst/>
          </a:prstGeom>
          <a:ln w="12700">
            <a:miter lim="400000"/>
          </a:ln>
        </p:spPr>
      </p:pic>
      <p:sp>
        <p:nvSpPr>
          <p:cNvPr id="44" name="Shape 44"/>
          <p:cNvSpPr>
            <a:spLocks noGrp="1"/>
          </p:cNvSpPr>
          <p:nvPr>
            <p:ph type="sldNum" sz="quarter" idx="2"/>
          </p:nvPr>
        </p:nvSpPr>
        <p:spPr>
          <a:xfrm>
            <a:off x="12083465" y="9189156"/>
            <a:ext cx="309365" cy="34290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747676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image5.jpeg" descr="E:\Trabajo\Vicerrectorado de Planificación\Presentación Reestructuración de Departamentos\Rec\Fondo muy cl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982441" cy="9753650"/>
          </a:xfrm>
          <a:prstGeom prst="rect">
            <a:avLst/>
          </a:prstGeom>
          <a:ln w="12700">
            <a:miter lim="400000"/>
          </a:ln>
        </p:spPr>
      </p:pic>
      <p:sp>
        <p:nvSpPr>
          <p:cNvPr id="73" name="Shape 73"/>
          <p:cNvSpPr>
            <a:spLocks noGrp="1"/>
          </p:cNvSpPr>
          <p:nvPr>
            <p:ph type="body" sz="quarter" idx="13"/>
          </p:nvPr>
        </p:nvSpPr>
        <p:spPr>
          <a:xfrm>
            <a:off x="571500" y="1905000"/>
            <a:ext cx="11861800" cy="0"/>
          </a:xfrm>
          <a:prstGeom prst="line">
            <a:avLst/>
          </a:prstGeom>
          <a:ln w="38100" cap="rnd">
            <a:solidFill>
              <a:srgbClr val="747676"/>
            </a:solidFill>
            <a:custDash>
              <a:ds d="100000" sp="200000"/>
            </a:custDash>
            <a:round/>
          </a:ln>
        </p:spPr>
        <p:txBody>
          <a:bodyPr anchor="ctr">
            <a:noAutofit/>
          </a:bodyPr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74" name="Shape 74"/>
          <p:cNvSpPr>
            <a:spLocks noGrp="1"/>
          </p:cNvSpPr>
          <p:nvPr>
            <p:ph type="title"/>
          </p:nvPr>
        </p:nvSpPr>
        <p:spPr>
          <a:xfrm>
            <a:off x="571500" y="1054100"/>
            <a:ext cx="11861800" cy="723900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571500" y="2032000"/>
            <a:ext cx="11861800" cy="6997700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pic>
        <p:nvPicPr>
          <p:cNvPr id="76" name="image3.jpeg" descr="E:\Trabajo\Vicerrectorado de Planificación\Presentación Reestructuración de Departamentos\Rec\Fondo Azul.jpg"/>
          <p:cNvPicPr>
            <a:picLocks noChangeAspect="1"/>
          </p:cNvPicPr>
          <p:nvPr/>
        </p:nvPicPr>
        <p:blipFill>
          <a:blip r:embed="rId3"/>
          <a:srcRect b="89917"/>
          <a:stretch>
            <a:fillRect/>
          </a:stretch>
        </p:blipFill>
        <p:spPr>
          <a:xfrm>
            <a:off x="0" y="-6542"/>
            <a:ext cx="13004949" cy="985180"/>
          </a:xfrm>
          <a:prstGeom prst="rect">
            <a:avLst/>
          </a:prstGeom>
          <a:ln w="12700">
            <a:miter lim="400000"/>
          </a:ln>
        </p:spPr>
      </p:pic>
      <p:pic>
        <p:nvPicPr>
          <p:cNvPr id="77" name="image3.jpeg" descr="E:\Trabajo\Vicerrectorado de Planificación\Presentación Reestructuración de Departamentos\Rec\Fondo Azul.jpg"/>
          <p:cNvPicPr>
            <a:picLocks noChangeAspect="1"/>
          </p:cNvPicPr>
          <p:nvPr/>
        </p:nvPicPr>
        <p:blipFill>
          <a:blip r:embed="rId3"/>
          <a:srcRect t="94985"/>
          <a:stretch>
            <a:fillRect/>
          </a:stretch>
        </p:blipFill>
        <p:spPr>
          <a:xfrm>
            <a:off x="-19940" y="9274044"/>
            <a:ext cx="13022316" cy="490616"/>
          </a:xfrm>
          <a:prstGeom prst="rect">
            <a:avLst/>
          </a:prstGeom>
          <a:ln w="12700">
            <a:miter lim="400000"/>
          </a:ln>
        </p:spPr>
      </p:pic>
      <p:sp>
        <p:nvSpPr>
          <p:cNvPr id="78" name="Shape 78"/>
          <p:cNvSpPr/>
          <p:nvPr/>
        </p:nvSpPr>
        <p:spPr>
          <a:xfrm>
            <a:off x="211333" y="9384693"/>
            <a:ext cx="92396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914400">
              <a:spcBef>
                <a:spcPts val="0"/>
              </a:spcBef>
              <a:defRPr sz="1200" b="1" spc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endParaRPr dirty="0"/>
          </a:p>
        </p:txBody>
      </p:sp>
      <p:sp>
        <p:nvSpPr>
          <p:cNvPr id="79" name="Shape 79"/>
          <p:cNvSpPr>
            <a:spLocks noGrp="1"/>
          </p:cNvSpPr>
          <p:nvPr>
            <p:ph type="sldNum" sz="quarter" idx="2"/>
          </p:nvPr>
        </p:nvSpPr>
        <p:spPr>
          <a:xfrm>
            <a:off x="12067330" y="9347862"/>
            <a:ext cx="309365" cy="3429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‹Nº›</a:t>
            </a:fld>
            <a:endParaRPr/>
          </a:p>
        </p:txBody>
      </p:sp>
      <p:pic>
        <p:nvPicPr>
          <p:cNvPr id="80" name="image4.gif" descr="E:\Recursos\Logos\Logo UCM 2012\Marca UCM Alternativa logo blanc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630" y="218257"/>
            <a:ext cx="2079796" cy="5354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6" name="Shape 136"/>
          <p:cNvSpPr>
            <a:spLocks noGrp="1"/>
          </p:cNvSpPr>
          <p:nvPr>
            <p:ph type="sldNum" sz="quarter" idx="2"/>
          </p:nvPr>
        </p:nvSpPr>
        <p:spPr>
          <a:xfrm>
            <a:off x="12081047" y="9194800"/>
            <a:ext cx="309365" cy="3429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CBCBCB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image5.jpeg" descr="E:\Trabajo\Vicerrectorado de Planificación\Presentación Reestructuración de Departamentos\Rec\Fondo muy cla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982441" cy="9753650"/>
          </a:xfrm>
          <a:prstGeom prst="rect">
            <a:avLst/>
          </a:prstGeom>
          <a:ln w="12700">
            <a:miter lim="400000"/>
          </a:ln>
        </p:spPr>
      </p:pic>
      <p:sp>
        <p:nvSpPr>
          <p:cNvPr id="144" name="Shape 144"/>
          <p:cNvSpPr>
            <a:spLocks noGrp="1"/>
          </p:cNvSpPr>
          <p:nvPr>
            <p:ph type="sldNum" sz="quarter" idx="2"/>
          </p:nvPr>
        </p:nvSpPr>
        <p:spPr>
          <a:xfrm>
            <a:off x="12081047" y="9194800"/>
            <a:ext cx="309365" cy="3429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747676"/>
                </a:solidFill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5.jpeg" descr="E:\Trabajo\Vicerrectorado de Planificación\Presentación Reestructuración de Departamentos\Rec\Fondo muy clar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2"/>
            <a:ext cx="12982441" cy="975365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571500" y="1066800"/>
            <a:ext cx="11861800" cy="723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Texto del título</a:t>
            </a:r>
          </a:p>
        </p:txBody>
      </p:sp>
      <p:pic>
        <p:nvPicPr>
          <p:cNvPr id="4" name="image3.jpeg" descr="E:\Trabajo\Vicerrectorado de Planificación\Presentación Reestructuración de Departamentos\Rec\Fondo Azul.jpg"/>
          <p:cNvPicPr>
            <a:picLocks noChangeAspect="1"/>
          </p:cNvPicPr>
          <p:nvPr/>
        </p:nvPicPr>
        <p:blipFill>
          <a:blip r:embed="rId8"/>
          <a:srcRect b="89917"/>
          <a:stretch>
            <a:fillRect/>
          </a:stretch>
        </p:blipFill>
        <p:spPr>
          <a:xfrm>
            <a:off x="0" y="-6542"/>
            <a:ext cx="13004949" cy="985180"/>
          </a:xfrm>
          <a:prstGeom prst="rect">
            <a:avLst/>
          </a:prstGeom>
          <a:ln w="12700">
            <a:miter lim="400000"/>
          </a:ln>
        </p:spPr>
      </p:pic>
      <p:pic>
        <p:nvPicPr>
          <p:cNvPr id="5" name="image4.gif" descr="E:\Recursos\Logos\Logo UCM 2012\Marca UCM Alternativa logo blanco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630" y="218257"/>
            <a:ext cx="2079796" cy="535446"/>
          </a:xfrm>
          <a:prstGeom prst="rect">
            <a:avLst/>
          </a:prstGeom>
          <a:ln w="12700">
            <a:miter lim="400000"/>
          </a:ln>
        </p:spPr>
      </p:pic>
      <p:pic>
        <p:nvPicPr>
          <p:cNvPr id="6" name="image3.jpeg" descr="E:\Trabajo\Vicerrectorado de Planificación\Presentación Reestructuración de Departamentos\Rec\Fondo Azul.jpg"/>
          <p:cNvPicPr>
            <a:picLocks noChangeAspect="1"/>
          </p:cNvPicPr>
          <p:nvPr/>
        </p:nvPicPr>
        <p:blipFill>
          <a:blip r:embed="rId8"/>
          <a:srcRect t="94985"/>
          <a:stretch>
            <a:fillRect/>
          </a:stretch>
        </p:blipFill>
        <p:spPr>
          <a:xfrm>
            <a:off x="-19940" y="9274044"/>
            <a:ext cx="13022316" cy="490616"/>
          </a:xfrm>
          <a:prstGeom prst="rect">
            <a:avLst/>
          </a:prstGeom>
          <a:ln w="12700">
            <a:miter lim="400000"/>
          </a:ln>
        </p:spPr>
      </p:pic>
      <p:sp>
        <p:nvSpPr>
          <p:cNvPr id="7" name="Shape 7"/>
          <p:cNvSpPr/>
          <p:nvPr/>
        </p:nvSpPr>
        <p:spPr>
          <a:xfrm>
            <a:off x="211333" y="9384693"/>
            <a:ext cx="2310816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defTabSz="914400">
              <a:spcBef>
                <a:spcPts val="0"/>
              </a:spcBef>
              <a:defRPr sz="1200" b="1" spc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r>
              <a:t>© 2016 by José Manuel Almudí Cid</a:t>
            </a:r>
          </a:p>
        </p:txBody>
      </p:sp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xfrm>
            <a:off x="12067330" y="9347863"/>
            <a:ext cx="309365" cy="34290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 algn="r">
              <a:spcBef>
                <a:spcPts val="0"/>
              </a:spcBef>
              <a:defRPr sz="1600" spc="0">
                <a:solidFill>
                  <a:srgbClr val="FFFFFF"/>
                </a:solidFill>
                <a:latin typeface="DIN Alternate"/>
                <a:ea typeface="DIN Alternate"/>
                <a:cs typeface="DIN Alternate"/>
                <a:sym typeface="DIN Alternate"/>
              </a:defRPr>
            </a:lvl1pPr>
          </a:lstStyle>
          <a:p>
            <a:fld id="{86CB4B4D-7CA3-9044-876B-883B54F8677D}" type="slidenum">
              <a:t>‹Nº›</a:t>
            </a:fld>
            <a:endParaRPr/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571500" y="1803400"/>
            <a:ext cx="11861800" cy="7226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4" r:id="rId3"/>
    <p:sldLayoutId id="2147483659" r:id="rId4"/>
    <p:sldLayoutId id="2147483660" r:id="rId5"/>
  </p:sldLayoutIdLst>
  <p:transition spd="med"/>
  <p:txStyles>
    <p:titleStyle>
      <a:lvl1pPr marL="0" marR="0" indent="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1pPr>
      <a:lvl2pPr marL="0" marR="0" indent="2286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2pPr>
      <a:lvl3pPr marL="0" marR="0" indent="4572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3pPr>
      <a:lvl4pPr marL="0" marR="0" indent="6858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4pPr>
      <a:lvl5pPr marL="0" marR="0" indent="9144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5pPr>
      <a:lvl6pPr marL="0" marR="0" indent="11430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6pPr>
      <a:lvl7pPr marL="0" marR="0" indent="13716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7pPr>
      <a:lvl8pPr marL="0" marR="0" indent="16002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8pPr>
      <a:lvl9pPr marL="0" marR="0" indent="1828800" algn="l" defTabSz="584200" rtl="0" latinLnBrk="0">
        <a:lnSpc>
          <a:spcPct val="100000"/>
        </a:lnSpc>
        <a:spcBef>
          <a:spcPts val="2300"/>
        </a:spcBef>
        <a:spcAft>
          <a:spcPts val="0"/>
        </a:spcAft>
        <a:buClrTx/>
        <a:buSzTx/>
        <a:buFontTx/>
        <a:buNone/>
        <a:tabLst/>
        <a:defRPr sz="5200" b="0" i="0" u="none" strike="noStrike" cap="all" spc="0" baseline="0">
          <a:ln>
            <a:noFill/>
          </a:ln>
          <a:solidFill>
            <a:srgbClr val="747676"/>
          </a:solidFill>
          <a:uFillTx/>
          <a:latin typeface="+mn-lt"/>
          <a:ea typeface="+mn-ea"/>
          <a:cs typeface="+mn-cs"/>
          <a:sym typeface="DIN Condensed"/>
        </a:defRPr>
      </a:lvl9pPr>
    </p:titleStyle>
    <p:bodyStyle>
      <a:lvl1pPr marL="4699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1pPr>
      <a:lvl2pPr marL="9398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2pPr>
      <a:lvl3pPr marL="14097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3pPr>
      <a:lvl4pPr marL="18796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4pPr>
      <a:lvl5pPr marL="23495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5pPr>
      <a:lvl6pPr marL="28194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6pPr>
      <a:lvl7pPr marL="32893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7pPr>
      <a:lvl8pPr marL="37592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8pPr>
      <a:lvl9pPr marL="4229100" marR="0" indent="-469900" algn="l" defTabSz="584200" rtl="0" latinLnBrk="0">
        <a:lnSpc>
          <a:spcPct val="100000"/>
        </a:lnSpc>
        <a:spcBef>
          <a:spcPts val="1800"/>
        </a:spcBef>
        <a:spcAft>
          <a:spcPts val="0"/>
        </a:spcAft>
        <a:buClrTx/>
        <a:buSzPct val="75000"/>
        <a:buFont typeface="Zapf Dingbats"/>
        <a:buChar char="➤"/>
        <a:tabLst/>
        <a:defRPr sz="3200" b="0" i="0" u="none" strike="noStrike" cap="none" spc="0" baseline="0">
          <a:ln>
            <a:noFill/>
          </a:ln>
          <a:solidFill>
            <a:srgbClr val="5C5C5C"/>
          </a:solidFill>
          <a:uFillTx/>
          <a:latin typeface="Iowan Old Style Roman"/>
          <a:ea typeface="Iowan Old Style Roman"/>
          <a:cs typeface="Iowan Old Style Roman"/>
          <a:sym typeface="Iowan Old Style Roman"/>
        </a:defRPr>
      </a:lvl9pPr>
    </p:bodyStyle>
    <p:otherStyle>
      <a:lvl1pPr marL="0" marR="0" indent="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1pPr>
      <a:lvl2pPr marL="0" marR="0" indent="2286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2pPr>
      <a:lvl3pPr marL="0" marR="0" indent="4572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3pPr>
      <a:lvl4pPr marL="0" marR="0" indent="6858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4pPr>
      <a:lvl5pPr marL="0" marR="0" indent="9144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5pPr>
      <a:lvl6pPr marL="0" marR="0" indent="11430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6pPr>
      <a:lvl7pPr marL="0" marR="0" indent="13716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7pPr>
      <a:lvl8pPr marL="0" marR="0" indent="16002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8pPr>
      <a:lvl9pPr marL="0" marR="0" indent="18288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DIN Alternat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>
            <a:spLocks noGrp="1"/>
          </p:cNvSpPr>
          <p:nvPr>
            <p:ph type="body" idx="13"/>
          </p:nvPr>
        </p:nvSpPr>
        <p:spPr>
          <a:xfrm flipV="1">
            <a:off x="571500" y="6735849"/>
            <a:ext cx="11630227" cy="0"/>
          </a:xfrm>
          <a:prstGeom prst="line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</p:txBody>
      </p:sp>
      <p:sp>
        <p:nvSpPr>
          <p:cNvPr id="154" name="Shape 154"/>
          <p:cNvSpPr>
            <a:spLocks noGrp="1"/>
          </p:cNvSpPr>
          <p:nvPr>
            <p:ph type="ctrTitle"/>
          </p:nvPr>
        </p:nvSpPr>
        <p:spPr>
          <a:xfrm>
            <a:off x="571500" y="3251200"/>
            <a:ext cx="11861800" cy="3297890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br>
              <a:rPr lang="es-ES_tradnl" sz="4400" dirty="0">
                <a:latin typeface="+mj-lt"/>
              </a:rPr>
            </a:br>
            <a:br>
              <a:rPr lang="es-ES_tradnl" sz="4400" dirty="0">
                <a:latin typeface="+mj-lt"/>
              </a:rPr>
            </a:br>
            <a:br>
              <a:rPr lang="es-ES_tradnl" sz="4400" dirty="0">
                <a:latin typeface="+mj-lt"/>
              </a:rPr>
            </a:br>
            <a:endParaRPr sz="44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55" name="Shape 155"/>
          <p:cNvSpPr>
            <a:spLocks noGrp="1"/>
          </p:cNvSpPr>
          <p:nvPr>
            <p:ph type="subTitle" sz="half" idx="1"/>
          </p:nvPr>
        </p:nvSpPr>
        <p:spPr>
          <a:xfrm>
            <a:off x="571500" y="6549090"/>
            <a:ext cx="11861800" cy="239171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es-ES_tradnl" dirty="0"/>
          </a:p>
          <a:p>
            <a:endParaRPr lang="es-ES_tradnl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s-ES_tradnl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>
            <a:spLocks noGrp="1"/>
          </p:cNvSpPr>
          <p:nvPr>
            <p:ph type="body" idx="13"/>
          </p:nvPr>
        </p:nvSpPr>
        <p:spPr>
          <a:prstGeom prst="line">
            <a:avLst/>
          </a:prstGeom>
        </p:spPr>
        <p:txBody>
          <a:bodyPr/>
          <a:lstStyle/>
          <a:p>
            <a:pPr marL="0" indent="0" defTabSz="457200">
              <a:spcBef>
                <a:spcPts val="0"/>
              </a:spcBef>
              <a:buSzTx/>
              <a:buFontTx/>
              <a:buNone/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dirty="0"/>
          </a:p>
        </p:txBody>
      </p:sp>
      <p:sp>
        <p:nvSpPr>
          <p:cNvPr id="173" name="Shape 17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algn="ctr" defTabSz="543305">
              <a:spcBef>
                <a:spcPts val="2100"/>
              </a:spcBef>
              <a:defRPr sz="4836"/>
            </a:pPr>
            <a:endParaRPr sz="3600" dirty="0"/>
          </a:p>
        </p:txBody>
      </p:sp>
      <p:sp>
        <p:nvSpPr>
          <p:cNvPr id="174" name="Shape 174"/>
          <p:cNvSpPr>
            <a:spLocks noGrp="1"/>
          </p:cNvSpPr>
          <p:nvPr>
            <p:ph type="body" idx="1"/>
          </p:nvPr>
        </p:nvSpPr>
        <p:spPr>
          <a:xfrm>
            <a:off x="571500" y="2353190"/>
            <a:ext cx="11861800" cy="667651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just"/>
            <a:endParaRPr lang="es-ES" dirty="0"/>
          </a:p>
          <a:p>
            <a:pPr algn="just"/>
            <a:endParaRPr lang="es-ES" dirty="0"/>
          </a:p>
        </p:txBody>
      </p:sp>
      <p:sp>
        <p:nvSpPr>
          <p:cNvPr id="175" name="Shape 175"/>
          <p:cNvSpPr>
            <a:spLocks noGrp="1"/>
          </p:cNvSpPr>
          <p:nvPr>
            <p:ph type="sldNum" sz="quarter" idx="2"/>
          </p:nvPr>
        </p:nvSpPr>
        <p:spPr>
          <a:xfrm>
            <a:off x="12164862" y="9347862"/>
            <a:ext cx="211833" cy="3429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/>
          <a:lstStyle/>
          <a:p>
            <a:fld id="{86CB4B4D-7CA3-9044-876B-883B54F8677D}" type="slidenum">
              <a:rPr/>
              <a:t>2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image3.jpeg"/>
          <p:cNvPicPr>
            <a:picLocks noGrp="1" noChangeAspect="1"/>
          </p:cNvPicPr>
          <p:nvPr>
            <p:ph type="pic" idx="13"/>
          </p:nvPr>
        </p:nvPicPr>
        <p:blipFill>
          <a:blip r:embed="rId2"/>
          <a:srcRect t="86" b="86"/>
          <a:stretch>
            <a:fillRect/>
          </a:stretch>
        </p:blipFill>
        <p:spPr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theme/theme1.xml><?xml version="1.0" encoding="utf-8"?>
<a:theme xmlns:a="http://schemas.openxmlformats.org/drawingml/2006/main" name="New_Template9">
  <a:themeElements>
    <a:clrScheme name="New_Template9">
      <a:dk1>
        <a:srgbClr val="5C5C5C"/>
      </a:dk1>
      <a:lt1>
        <a:srgbClr val="FFFFFF"/>
      </a:lt1>
      <a:dk2>
        <a:srgbClr val="5C5C5C"/>
      </a:dk2>
      <a:lt2>
        <a:srgbClr val="CBCBCB"/>
      </a:lt2>
      <a:accent1>
        <a:srgbClr val="80989C"/>
      </a:accent1>
      <a:accent2>
        <a:srgbClr val="A8AB65"/>
      </a:accent2>
      <a:accent3>
        <a:srgbClr val="CBAC69"/>
      </a:accent3>
      <a:accent4>
        <a:srgbClr val="CF7330"/>
      </a:accent4>
      <a:accent5>
        <a:srgbClr val="B44C34"/>
      </a:accent5>
      <a:accent6>
        <a:srgbClr val="8C869B"/>
      </a:accent6>
      <a:hlink>
        <a:srgbClr val="0000FF"/>
      </a:hlink>
      <a:folHlink>
        <a:srgbClr val="FF00FF"/>
      </a:folHlink>
    </a:clrScheme>
    <a:fontScheme name="New_Template9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522454"/>
            <a:satOff val="1153"/>
            <a:lumOff val="13444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DIN Alternate"/>
            <a:ea typeface="DIN Alternate"/>
            <a:cs typeface="DIN Alternate"/>
            <a:sym typeface="DIN Alternat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47676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28" normalizeH="0" baseline="0">
            <a:ln>
              <a:noFill/>
            </a:ln>
            <a:solidFill>
              <a:srgbClr val="5C5C5C"/>
            </a:solidFill>
            <a:effectLst/>
            <a:uFillTx/>
            <a:latin typeface="Iowan Old Style Italic"/>
            <a:ea typeface="Iowan Old Style Italic"/>
            <a:cs typeface="Iowan Old Style Italic"/>
            <a:sym typeface="Iowan Old Style Itali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9">
  <a:themeElements>
    <a:clrScheme name="New_Template9">
      <a:dk1>
        <a:srgbClr val="000000"/>
      </a:dk1>
      <a:lt1>
        <a:srgbClr val="FFFFFF"/>
      </a:lt1>
      <a:dk2>
        <a:srgbClr val="5C5C5C"/>
      </a:dk2>
      <a:lt2>
        <a:srgbClr val="CBCBCB"/>
      </a:lt2>
      <a:accent1>
        <a:srgbClr val="80989C"/>
      </a:accent1>
      <a:accent2>
        <a:srgbClr val="A8AB65"/>
      </a:accent2>
      <a:accent3>
        <a:srgbClr val="CBAC69"/>
      </a:accent3>
      <a:accent4>
        <a:srgbClr val="CF7330"/>
      </a:accent4>
      <a:accent5>
        <a:srgbClr val="B44C34"/>
      </a:accent5>
      <a:accent6>
        <a:srgbClr val="8C869B"/>
      </a:accent6>
      <a:hlink>
        <a:srgbClr val="0000FF"/>
      </a:hlink>
      <a:folHlink>
        <a:srgbClr val="FF00FF"/>
      </a:folHlink>
    </a:clrScheme>
    <a:fontScheme name="New_Template9">
      <a:majorFont>
        <a:latin typeface="DIN Condensed"/>
        <a:ea typeface="DIN Condensed"/>
        <a:cs typeface="DIN Condensed"/>
      </a:majorFont>
      <a:minorFont>
        <a:latin typeface="DIN Condensed"/>
        <a:ea typeface="DIN Condensed"/>
        <a:cs typeface="DIN Condensed"/>
      </a:minorFont>
    </a:fontScheme>
    <a:fmtScheme name="New_Template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hueOff val="-522454"/>
            <a:satOff val="1153"/>
            <a:lumOff val="13444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DIN Alternate"/>
            <a:ea typeface="DIN Alternate"/>
            <a:cs typeface="DIN Alternate"/>
            <a:sym typeface="DIN Alternat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747676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584200" rtl="0" fontAlgn="auto" latinLnBrk="0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800" b="0" i="0" u="none" strike="noStrike" cap="none" spc="28" normalizeH="0" baseline="0">
            <a:ln>
              <a:noFill/>
            </a:ln>
            <a:solidFill>
              <a:srgbClr val="5C5C5C"/>
            </a:solidFill>
            <a:effectLst/>
            <a:uFillTx/>
            <a:latin typeface="Iowan Old Style Italic"/>
            <a:ea typeface="Iowan Old Style Italic"/>
            <a:cs typeface="Iowan Old Style Italic"/>
            <a:sym typeface="Iowan Old Style Italic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4949</TotalTime>
  <Words>4</Words>
  <Application>Microsoft Macintosh PowerPoint</Application>
  <PresentationFormat>Personalizado</PresentationFormat>
  <Paragraphs>3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2" baseType="lpstr">
      <vt:lpstr>Calibri</vt:lpstr>
      <vt:lpstr>DIN Alternate</vt:lpstr>
      <vt:lpstr>DIN Condensed</vt:lpstr>
      <vt:lpstr>Helvetica Neue</vt:lpstr>
      <vt:lpstr>Iowan Old Style Italic</vt:lpstr>
      <vt:lpstr>Iowan Old Style Roman</vt:lpstr>
      <vt:lpstr>Zapf Dingbats</vt:lpstr>
      <vt:lpstr>New_Template9</vt:lpstr>
      <vt:lpstr>   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JOSE MANUEL ALMUDI CID</cp:lastModifiedBy>
  <cp:revision>194</cp:revision>
  <dcterms:modified xsi:type="dcterms:W3CDTF">2025-07-21T12:35:09Z</dcterms:modified>
</cp:coreProperties>
</file>