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embeddedFontLst>
    <p:embeddedFont>
      <p:font typeface="Calibri" panose="020F0502020204030204" pitchFamily="34" charset="0"/>
      <p:regular r:id="rId11"/>
      <p:bold r:id="rId12"/>
      <p:italic r:id="rId13"/>
      <p:boldItalic r:id="rId14"/>
    </p:embeddedFont>
    <p:embeddedFont>
      <p:font typeface="Concert One" panose="020B0604020202020204" charset="0"/>
      <p:regular r:id="rId15"/>
    </p:embeddedFont>
    <p:embeddedFont>
      <p:font typeface="Roboto Mono Medium" panose="020B0604020202020204" charset="0"/>
      <p:regular r:id="rId16"/>
      <p:bold r:id="rId17"/>
      <p:italic r:id="rId18"/>
      <p:boldItalic r:id="rId19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20" roundtripDataSignature="AMtx7mi62vumO1JACozL5FKNqZjHJLZM0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howGuides="1">
      <p:cViewPr varScale="1">
        <p:scale>
          <a:sx n="154" d="100"/>
          <a:sy n="154" d="100"/>
        </p:scale>
        <p:origin x="524" y="10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font" Target="fonts/font8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font" Target="fonts/font7.fntdata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customschemas.google.com/relationships/presentationmetadata" Target="meta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23" Type="http://schemas.openxmlformats.org/officeDocument/2006/relationships/theme" Target="theme/theme1.xml"/><Relationship Id="rId10" Type="http://schemas.openxmlformats.org/officeDocument/2006/relationships/notesMaster" Target="notesMasters/notesMaster1.xml"/><Relationship Id="rId19" Type="http://schemas.openxmlformats.org/officeDocument/2006/relationships/font" Target="fonts/font9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4.fntdata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E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‹Nº›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alibri"/>
              <a:buNone/>
            </a:pPr>
            <a:endParaRPr/>
          </a:p>
        </p:txBody>
      </p:sp>
      <p:sp>
        <p:nvSpPr>
          <p:cNvPr id="40" name="Google Shape;40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alibri"/>
              <a:buNone/>
            </a:pPr>
            <a:endParaRPr/>
          </a:p>
        </p:txBody>
      </p:sp>
      <p:sp>
        <p:nvSpPr>
          <p:cNvPr id="47" name="Google Shape;47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g387ca2ece7a_0_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" name="Google Shape;59;g387ca2ece7a_0_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0" name="Google Shape;60;g387ca2ece7a_0_6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s-ES"/>
              <a:t>3</a:t>
            </a:fld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6" name="Google Shape;66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7" name="Google Shape;77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alibri"/>
              <a:buNone/>
            </a:pPr>
            <a:endParaRPr/>
          </a:p>
        </p:txBody>
      </p:sp>
      <p:sp>
        <p:nvSpPr>
          <p:cNvPr id="84" name="Google Shape;84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alibri"/>
              <a:buNone/>
            </a:pPr>
            <a:endParaRPr/>
          </a:p>
        </p:txBody>
      </p:sp>
      <p:sp>
        <p:nvSpPr>
          <p:cNvPr id="100" name="Google Shape;100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alibri"/>
              <a:buNone/>
            </a:pPr>
            <a:endParaRPr/>
          </a:p>
        </p:txBody>
      </p:sp>
      <p:sp>
        <p:nvSpPr>
          <p:cNvPr id="105" name="Google Shape;105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 1">
  <p:cSld name="Main point 1">
    <p:spTree>
      <p:nvGrpSpPr>
        <p:cNvPr id="1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oogle Shape;13;p9"/>
          <p:cNvPicPr preferRelativeResize="0"/>
          <p:nvPr/>
        </p:nvPicPr>
        <p:blipFill rotWithShape="1">
          <a:blip r:embed="rId2">
            <a:alphaModFix amt="28000"/>
          </a:blip>
          <a:srcRect t="3044" b="39510"/>
          <a:stretch/>
        </p:blipFill>
        <p:spPr>
          <a:xfrm>
            <a:off x="-330200" y="-249933"/>
            <a:ext cx="12981939" cy="7360173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Google Shape;14;p9"/>
          <p:cNvPicPr preferRelativeResize="0"/>
          <p:nvPr/>
        </p:nvPicPr>
        <p:blipFill rotWithShape="1">
          <a:blip r:embed="rId3">
            <a:alphaModFix/>
          </a:blip>
          <a:srcRect b="61089"/>
          <a:stretch/>
        </p:blipFill>
        <p:spPr>
          <a:xfrm rot="1142343">
            <a:off x="8297302" y="3055976"/>
            <a:ext cx="2757900" cy="236372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Google Shape;15;p9"/>
          <p:cNvPicPr preferRelativeResize="0"/>
          <p:nvPr/>
        </p:nvPicPr>
        <p:blipFill rotWithShape="1">
          <a:blip r:embed="rId3">
            <a:alphaModFix/>
          </a:blip>
          <a:srcRect b="61089"/>
          <a:stretch/>
        </p:blipFill>
        <p:spPr>
          <a:xfrm rot="-1920292">
            <a:off x="1233803" y="1348509"/>
            <a:ext cx="2757899" cy="2363723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Google Shape;16;p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498868" y="596933"/>
            <a:ext cx="7194267" cy="5664135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48235"/>
              </a:srgbClr>
            </a:outerShdw>
          </a:effectLst>
        </p:spPr>
      </p:pic>
      <p:sp>
        <p:nvSpPr>
          <p:cNvPr id="17" name="Google Shape;17;p9"/>
          <p:cNvSpPr txBox="1">
            <a:spLocks noGrp="1"/>
          </p:cNvSpPr>
          <p:nvPr>
            <p:ph type="title"/>
          </p:nvPr>
        </p:nvSpPr>
        <p:spPr>
          <a:xfrm>
            <a:off x="3234800" y="1848901"/>
            <a:ext cx="5722400" cy="330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10933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">
  <p:cSld name="Table of contents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Google Shape;19;p10"/>
          <p:cNvPicPr preferRelativeResize="0"/>
          <p:nvPr/>
        </p:nvPicPr>
        <p:blipFill rotWithShape="1">
          <a:blip r:embed="rId2">
            <a:alphaModFix amt="28000"/>
          </a:blip>
          <a:srcRect t="3044" b="39510"/>
          <a:stretch/>
        </p:blipFill>
        <p:spPr>
          <a:xfrm>
            <a:off x="-330200" y="-249933"/>
            <a:ext cx="12981939" cy="7360173"/>
          </a:xfrm>
          <a:prstGeom prst="rect">
            <a:avLst/>
          </a:prstGeom>
          <a:noFill/>
          <a:ln>
            <a:noFill/>
          </a:ln>
        </p:spPr>
      </p:pic>
      <p:pic>
        <p:nvPicPr>
          <p:cNvPr id="20" name="Google Shape;20;p1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41033" y="248368"/>
            <a:ext cx="11509931" cy="6361265"/>
          </a:xfrm>
          <a:prstGeom prst="rect">
            <a:avLst/>
          </a:prstGeom>
          <a:noFill/>
          <a:ln>
            <a:noFill/>
          </a:ln>
        </p:spPr>
      </p:pic>
      <p:sp>
        <p:nvSpPr>
          <p:cNvPr id="21" name="Google Shape;21;p10"/>
          <p:cNvSpPr txBox="1">
            <a:spLocks noGrp="1"/>
          </p:cNvSpPr>
          <p:nvPr>
            <p:ph type="title"/>
          </p:nvPr>
        </p:nvSpPr>
        <p:spPr>
          <a:xfrm>
            <a:off x="1209960" y="2273644"/>
            <a:ext cx="3890400" cy="65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900"/>
              <a:buNone/>
              <a:defRPr sz="5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900"/>
              <a:buNone/>
              <a:defRPr sz="5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900"/>
              <a:buNone/>
              <a:defRPr sz="5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900"/>
              <a:buNone/>
              <a:defRPr sz="5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900"/>
              <a:buNone/>
              <a:defRPr sz="5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900"/>
              <a:buNone/>
              <a:defRPr sz="5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900"/>
              <a:buNone/>
              <a:defRPr sz="5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900"/>
              <a:buNone/>
              <a:defRPr sz="5200"/>
            </a:lvl9pPr>
          </a:lstStyle>
          <a:p>
            <a:endParaRPr/>
          </a:p>
        </p:txBody>
      </p:sp>
      <p:sp>
        <p:nvSpPr>
          <p:cNvPr id="22" name="Google Shape;22;p10"/>
          <p:cNvSpPr txBox="1">
            <a:spLocks noGrp="1"/>
          </p:cNvSpPr>
          <p:nvPr>
            <p:ph type="subTitle" idx="1"/>
          </p:nvPr>
        </p:nvSpPr>
        <p:spPr>
          <a:xfrm>
            <a:off x="1239133" y="2881700"/>
            <a:ext cx="3832000" cy="95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2133">
                <a:solidFill>
                  <a:schemeClr val="dk2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2133">
                <a:solidFill>
                  <a:schemeClr val="dk2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2133">
                <a:solidFill>
                  <a:schemeClr val="dk2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2133">
                <a:solidFill>
                  <a:schemeClr val="dk2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2133">
                <a:solidFill>
                  <a:schemeClr val="dk2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2133">
                <a:solidFill>
                  <a:schemeClr val="dk2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2133">
                <a:solidFill>
                  <a:schemeClr val="dk2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2133">
                <a:solidFill>
                  <a:schemeClr val="dk2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2133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23" name="Google Shape;23;p10"/>
          <p:cNvSpPr txBox="1">
            <a:spLocks noGrp="1"/>
          </p:cNvSpPr>
          <p:nvPr>
            <p:ph type="title" idx="2"/>
          </p:nvPr>
        </p:nvSpPr>
        <p:spPr>
          <a:xfrm>
            <a:off x="7091640" y="2273644"/>
            <a:ext cx="3890400" cy="65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900"/>
              <a:buNone/>
              <a:defRPr sz="5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900"/>
              <a:buNone/>
              <a:defRPr sz="5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900"/>
              <a:buNone/>
              <a:defRPr sz="5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900"/>
              <a:buNone/>
              <a:defRPr sz="5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900"/>
              <a:buNone/>
              <a:defRPr sz="5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900"/>
              <a:buNone/>
              <a:defRPr sz="5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900"/>
              <a:buNone/>
              <a:defRPr sz="5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900"/>
              <a:buNone/>
              <a:defRPr sz="5200"/>
            </a:lvl9pPr>
          </a:lstStyle>
          <a:p>
            <a:endParaRPr/>
          </a:p>
        </p:txBody>
      </p:sp>
      <p:sp>
        <p:nvSpPr>
          <p:cNvPr id="24" name="Google Shape;24;p10"/>
          <p:cNvSpPr txBox="1">
            <a:spLocks noGrp="1"/>
          </p:cNvSpPr>
          <p:nvPr>
            <p:ph type="subTitle" idx="3"/>
          </p:nvPr>
        </p:nvSpPr>
        <p:spPr>
          <a:xfrm>
            <a:off x="7120816" y="2881700"/>
            <a:ext cx="3832000" cy="95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2133">
                <a:solidFill>
                  <a:schemeClr val="dk2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2133">
                <a:solidFill>
                  <a:schemeClr val="dk2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2133">
                <a:solidFill>
                  <a:schemeClr val="dk2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2133">
                <a:solidFill>
                  <a:schemeClr val="dk2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2133">
                <a:solidFill>
                  <a:schemeClr val="dk2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2133">
                <a:solidFill>
                  <a:schemeClr val="dk2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2133">
                <a:solidFill>
                  <a:schemeClr val="dk2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2133">
                <a:solidFill>
                  <a:schemeClr val="dk2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2133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25" name="Google Shape;25;p10"/>
          <p:cNvSpPr txBox="1">
            <a:spLocks noGrp="1"/>
          </p:cNvSpPr>
          <p:nvPr>
            <p:ph type="title" idx="4"/>
          </p:nvPr>
        </p:nvSpPr>
        <p:spPr>
          <a:xfrm>
            <a:off x="1209960" y="4294797"/>
            <a:ext cx="3890400" cy="65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900"/>
              <a:buNone/>
              <a:defRPr sz="5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900"/>
              <a:buNone/>
              <a:defRPr sz="5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900"/>
              <a:buNone/>
              <a:defRPr sz="5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900"/>
              <a:buNone/>
              <a:defRPr sz="5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900"/>
              <a:buNone/>
              <a:defRPr sz="5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900"/>
              <a:buNone/>
              <a:defRPr sz="5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900"/>
              <a:buNone/>
              <a:defRPr sz="5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900"/>
              <a:buNone/>
              <a:defRPr sz="5200"/>
            </a:lvl9pPr>
          </a:lstStyle>
          <a:p>
            <a:endParaRPr/>
          </a:p>
        </p:txBody>
      </p:sp>
      <p:sp>
        <p:nvSpPr>
          <p:cNvPr id="26" name="Google Shape;26;p10"/>
          <p:cNvSpPr txBox="1">
            <a:spLocks noGrp="1"/>
          </p:cNvSpPr>
          <p:nvPr>
            <p:ph type="subTitle" idx="5"/>
          </p:nvPr>
        </p:nvSpPr>
        <p:spPr>
          <a:xfrm>
            <a:off x="1239133" y="4914500"/>
            <a:ext cx="3832000" cy="95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2133">
                <a:solidFill>
                  <a:schemeClr val="dk2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2133">
                <a:solidFill>
                  <a:schemeClr val="dk2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2133">
                <a:solidFill>
                  <a:schemeClr val="dk2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2133">
                <a:solidFill>
                  <a:schemeClr val="dk2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2133">
                <a:solidFill>
                  <a:schemeClr val="dk2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2133">
                <a:solidFill>
                  <a:schemeClr val="dk2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2133">
                <a:solidFill>
                  <a:schemeClr val="dk2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2133">
                <a:solidFill>
                  <a:schemeClr val="dk2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2133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27" name="Google Shape;27;p10"/>
          <p:cNvSpPr txBox="1">
            <a:spLocks noGrp="1"/>
          </p:cNvSpPr>
          <p:nvPr>
            <p:ph type="title" idx="6"/>
          </p:nvPr>
        </p:nvSpPr>
        <p:spPr>
          <a:xfrm>
            <a:off x="7091640" y="4294797"/>
            <a:ext cx="3890400" cy="65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900"/>
              <a:buNone/>
              <a:defRPr sz="5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900"/>
              <a:buNone/>
              <a:defRPr sz="5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900"/>
              <a:buNone/>
              <a:defRPr sz="5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900"/>
              <a:buNone/>
              <a:defRPr sz="5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900"/>
              <a:buNone/>
              <a:defRPr sz="5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900"/>
              <a:buNone/>
              <a:defRPr sz="5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900"/>
              <a:buNone/>
              <a:defRPr sz="5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900"/>
              <a:buNone/>
              <a:defRPr sz="5200"/>
            </a:lvl9pPr>
          </a:lstStyle>
          <a:p>
            <a:endParaRPr/>
          </a:p>
        </p:txBody>
      </p:sp>
      <p:sp>
        <p:nvSpPr>
          <p:cNvPr id="28" name="Google Shape;28;p10"/>
          <p:cNvSpPr txBox="1">
            <a:spLocks noGrp="1"/>
          </p:cNvSpPr>
          <p:nvPr>
            <p:ph type="subTitle" idx="7"/>
          </p:nvPr>
        </p:nvSpPr>
        <p:spPr>
          <a:xfrm>
            <a:off x="7120816" y="4914499"/>
            <a:ext cx="3832000" cy="95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2133">
                <a:solidFill>
                  <a:schemeClr val="dk2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2133">
                <a:solidFill>
                  <a:schemeClr val="dk2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2133">
                <a:solidFill>
                  <a:schemeClr val="dk2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2133">
                <a:solidFill>
                  <a:schemeClr val="dk2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2133">
                <a:solidFill>
                  <a:schemeClr val="dk2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2133">
                <a:solidFill>
                  <a:schemeClr val="dk2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2133">
                <a:solidFill>
                  <a:schemeClr val="dk2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2133">
                <a:solidFill>
                  <a:schemeClr val="dk2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2133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29" name="Google Shape;29;p10"/>
          <p:cNvSpPr txBox="1">
            <a:spLocks noGrp="1"/>
          </p:cNvSpPr>
          <p:nvPr>
            <p:ph type="title" idx="8"/>
          </p:nvPr>
        </p:nvSpPr>
        <p:spPr>
          <a:xfrm>
            <a:off x="1336433" y="948241"/>
            <a:ext cx="3205200" cy="76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 3">
  <p:cSld name="Background 3"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Google Shape;31;p11"/>
          <p:cNvPicPr preferRelativeResize="0"/>
          <p:nvPr/>
        </p:nvPicPr>
        <p:blipFill rotWithShape="1">
          <a:blip r:embed="rId2">
            <a:alphaModFix amt="28000"/>
          </a:blip>
          <a:srcRect t="3044" b="39510"/>
          <a:stretch/>
        </p:blipFill>
        <p:spPr>
          <a:xfrm>
            <a:off x="-330200" y="-249933"/>
            <a:ext cx="12981939" cy="7360173"/>
          </a:xfrm>
          <a:prstGeom prst="rect">
            <a:avLst/>
          </a:prstGeom>
          <a:noFill/>
          <a:ln>
            <a:noFill/>
          </a:ln>
        </p:spPr>
      </p:pic>
      <p:pic>
        <p:nvPicPr>
          <p:cNvPr id="32" name="Google Shape;32;p11"/>
          <p:cNvPicPr preferRelativeResize="0"/>
          <p:nvPr/>
        </p:nvPicPr>
        <p:blipFill rotWithShape="1">
          <a:blip r:embed="rId3">
            <a:alphaModFix/>
          </a:blip>
          <a:srcRect r="1545" b="6838"/>
          <a:stretch/>
        </p:blipFill>
        <p:spPr>
          <a:xfrm>
            <a:off x="513183" y="179867"/>
            <a:ext cx="11165635" cy="64982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 2">
  <p:cSld name="Background 2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Google Shape;34;p12"/>
          <p:cNvPicPr preferRelativeResize="0"/>
          <p:nvPr/>
        </p:nvPicPr>
        <p:blipFill rotWithShape="1">
          <a:blip r:embed="rId2">
            <a:alphaModFix amt="28000"/>
          </a:blip>
          <a:srcRect t="3044" b="39510"/>
          <a:stretch/>
        </p:blipFill>
        <p:spPr>
          <a:xfrm>
            <a:off x="-330200" y="-249933"/>
            <a:ext cx="12981939" cy="7360173"/>
          </a:xfrm>
          <a:prstGeom prst="rect">
            <a:avLst/>
          </a:prstGeom>
          <a:noFill/>
          <a:ln>
            <a:noFill/>
          </a:ln>
        </p:spPr>
      </p:pic>
      <p:pic>
        <p:nvPicPr>
          <p:cNvPr id="35" name="Google Shape;35;p1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39234" y="268151"/>
            <a:ext cx="11513532" cy="6321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">
  <p:cSld name="Background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" name="Google Shape;37;p13"/>
          <p:cNvPicPr preferRelativeResize="0"/>
          <p:nvPr/>
        </p:nvPicPr>
        <p:blipFill rotWithShape="1">
          <a:blip r:embed="rId2">
            <a:alphaModFix amt="28000"/>
          </a:blip>
          <a:srcRect t="3044" b="39510"/>
          <a:stretch/>
        </p:blipFill>
        <p:spPr>
          <a:xfrm>
            <a:off x="-330200" y="-249933"/>
            <a:ext cx="12981939" cy="736017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2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8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800"/>
              <a:buFont typeface="Concert One"/>
              <a:buNone/>
              <a:defRPr sz="2800" b="1" i="0" u="none" strike="noStrike" cap="none">
                <a:solidFill>
                  <a:schemeClr val="accent2"/>
                </a:solidFill>
                <a:latin typeface="Concert One"/>
                <a:ea typeface="Concert One"/>
                <a:cs typeface="Concert One"/>
                <a:sym typeface="Concert One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accent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accent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accent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accent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accent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accent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accent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accent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1" name="Google Shape;11;p8"/>
          <p:cNvSpPr txBox="1">
            <a:spLocks noGrp="1"/>
          </p:cNvSpPr>
          <p:nvPr>
            <p:ph type="body" idx="1"/>
          </p:nvPr>
        </p:nvSpPr>
        <p:spPr>
          <a:xfrm>
            <a:off x="415600" y="1499867"/>
            <a:ext cx="11360800" cy="455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800"/>
              <a:buFont typeface="Roboto Mono Medium"/>
              <a:buChar char="●"/>
              <a:defRPr sz="1800" b="0" i="0" u="none" strike="noStrike" cap="none">
                <a:solidFill>
                  <a:schemeClr val="accent2"/>
                </a:solidFill>
                <a:latin typeface="Roboto Mono Medium"/>
                <a:ea typeface="Roboto Mono Medium"/>
                <a:cs typeface="Roboto Mono Medium"/>
                <a:sym typeface="Roboto Mono Medium"/>
              </a:defRPr>
            </a:lvl1pPr>
            <a:lvl2pPr marL="914400" marR="0" lvl="1" indent="-317500" algn="l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accent2"/>
              </a:buClr>
              <a:buSzPts val="1400"/>
              <a:buFont typeface="Roboto Mono Medium"/>
              <a:buChar char="○"/>
              <a:defRPr sz="1400" b="0" i="0" u="none" strike="noStrike" cap="none">
                <a:solidFill>
                  <a:schemeClr val="accent2"/>
                </a:solidFill>
                <a:latin typeface="Roboto Mono Medium"/>
                <a:ea typeface="Roboto Mono Medium"/>
                <a:cs typeface="Roboto Mono Medium"/>
                <a:sym typeface="Roboto Mono Medium"/>
              </a:defRPr>
            </a:lvl2pPr>
            <a:lvl3pPr marL="1371600" marR="0" lvl="2" indent="-317500" algn="l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accent2"/>
              </a:buClr>
              <a:buSzPts val="1400"/>
              <a:buFont typeface="Roboto Mono Medium"/>
              <a:buChar char="■"/>
              <a:defRPr sz="1400" b="0" i="0" u="none" strike="noStrike" cap="none">
                <a:solidFill>
                  <a:schemeClr val="accent2"/>
                </a:solidFill>
                <a:latin typeface="Roboto Mono Medium"/>
                <a:ea typeface="Roboto Mono Medium"/>
                <a:cs typeface="Roboto Mono Medium"/>
                <a:sym typeface="Roboto Mono Medium"/>
              </a:defRPr>
            </a:lvl3pPr>
            <a:lvl4pPr marL="1828800" marR="0" lvl="3" indent="-317500" algn="l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accent2"/>
              </a:buClr>
              <a:buSzPts val="1400"/>
              <a:buFont typeface="Roboto Mono Medium"/>
              <a:buChar char="●"/>
              <a:defRPr sz="1400" b="0" i="0" u="none" strike="noStrike" cap="none">
                <a:solidFill>
                  <a:schemeClr val="accent2"/>
                </a:solidFill>
                <a:latin typeface="Roboto Mono Medium"/>
                <a:ea typeface="Roboto Mono Medium"/>
                <a:cs typeface="Roboto Mono Medium"/>
                <a:sym typeface="Roboto Mono Medium"/>
              </a:defRPr>
            </a:lvl4pPr>
            <a:lvl5pPr marL="2286000" marR="0" lvl="4" indent="-317500" algn="l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accent2"/>
              </a:buClr>
              <a:buSzPts val="1400"/>
              <a:buFont typeface="Roboto Mono Medium"/>
              <a:buChar char="○"/>
              <a:defRPr sz="1400" b="0" i="0" u="none" strike="noStrike" cap="none">
                <a:solidFill>
                  <a:schemeClr val="accent2"/>
                </a:solidFill>
                <a:latin typeface="Roboto Mono Medium"/>
                <a:ea typeface="Roboto Mono Medium"/>
                <a:cs typeface="Roboto Mono Medium"/>
                <a:sym typeface="Roboto Mono Medium"/>
              </a:defRPr>
            </a:lvl5pPr>
            <a:lvl6pPr marL="2743200" marR="0" lvl="5" indent="-317500" algn="l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accent2"/>
              </a:buClr>
              <a:buSzPts val="1400"/>
              <a:buFont typeface="Roboto Mono Medium"/>
              <a:buChar char="■"/>
              <a:defRPr sz="1400" b="0" i="0" u="none" strike="noStrike" cap="none">
                <a:solidFill>
                  <a:schemeClr val="accent2"/>
                </a:solidFill>
                <a:latin typeface="Roboto Mono Medium"/>
                <a:ea typeface="Roboto Mono Medium"/>
                <a:cs typeface="Roboto Mono Medium"/>
                <a:sym typeface="Roboto Mono Medium"/>
              </a:defRPr>
            </a:lvl6pPr>
            <a:lvl7pPr marL="3200400" marR="0" lvl="6" indent="-317500" algn="l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accent2"/>
              </a:buClr>
              <a:buSzPts val="1400"/>
              <a:buFont typeface="Roboto Mono Medium"/>
              <a:buChar char="●"/>
              <a:defRPr sz="1400" b="0" i="0" u="none" strike="noStrike" cap="none">
                <a:solidFill>
                  <a:schemeClr val="accent2"/>
                </a:solidFill>
                <a:latin typeface="Roboto Mono Medium"/>
                <a:ea typeface="Roboto Mono Medium"/>
                <a:cs typeface="Roboto Mono Medium"/>
                <a:sym typeface="Roboto Mono Medium"/>
              </a:defRPr>
            </a:lvl7pPr>
            <a:lvl8pPr marL="3657600" marR="0" lvl="7" indent="-317500" algn="l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accent2"/>
              </a:buClr>
              <a:buSzPts val="1400"/>
              <a:buFont typeface="Roboto Mono Medium"/>
              <a:buChar char="○"/>
              <a:defRPr sz="1400" b="0" i="0" u="none" strike="noStrike" cap="none">
                <a:solidFill>
                  <a:schemeClr val="accent2"/>
                </a:solidFill>
                <a:latin typeface="Roboto Mono Medium"/>
                <a:ea typeface="Roboto Mono Medium"/>
                <a:cs typeface="Roboto Mono Medium"/>
                <a:sym typeface="Roboto Mono Medium"/>
              </a:defRPr>
            </a:lvl8pPr>
            <a:lvl9pPr marL="4114800" marR="0" lvl="8" indent="-317500" algn="l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Clr>
                <a:schemeClr val="accent2"/>
              </a:buClr>
              <a:buSzPts val="1400"/>
              <a:buFont typeface="Roboto Mono Medium"/>
              <a:buChar char="■"/>
              <a:defRPr sz="1400" b="0" i="0" u="none" strike="noStrike" cap="none">
                <a:solidFill>
                  <a:schemeClr val="accent2"/>
                </a:solidFill>
                <a:latin typeface="Roboto Mono Medium"/>
                <a:ea typeface="Roboto Mono Medium"/>
                <a:cs typeface="Roboto Mono Medium"/>
                <a:sym typeface="Roboto Mono Medium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</p:sldLayoutIdLst>
  <p:transition spd="slow">
    <p:push/>
  </p:transition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ssii.ucm.es/medidas-activas#importante" TargetMode="External"/><Relationship Id="rId5" Type="http://schemas.openxmlformats.org/officeDocument/2006/relationships/hyperlink" Target="https://www.ucm.es/tui-ucm-estudiante" TargetMode="External"/><Relationship Id="rId4" Type="http://schemas.openxmlformats.org/officeDocument/2006/relationships/hyperlink" Target="https://www.ucm.es/primerospasos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ucm.es/primerospasos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6" Type="http://schemas.openxmlformats.org/officeDocument/2006/relationships/hyperlink" Target="mailto:info@esnucm.org" TargetMode="External"/><Relationship Id="rId5" Type="http://schemas.openxmlformats.org/officeDocument/2006/relationships/hyperlink" Target="mailto:tutor@esnucm.org" TargetMode="External"/><Relationship Id="rId4" Type="http://schemas.openxmlformats.org/officeDocument/2006/relationships/hyperlink" Target="https://www.ucm.es/puntos-emision" TargetMode="Externa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"/>
          <p:cNvSpPr txBox="1"/>
          <p:nvPr/>
        </p:nvSpPr>
        <p:spPr>
          <a:xfrm>
            <a:off x="2120528" y="1264137"/>
            <a:ext cx="8106400" cy="14326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b" anchorCtr="0">
            <a:noAutofit/>
          </a:bodyPr>
          <a:lstStyle/>
          <a:p>
            <a:pPr marL="0" marR="0" lvl="0" indent="0" algn="ctr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ES" sz="5867" b="1" i="0" u="none" strike="noStrike" cap="none">
                <a:solidFill>
                  <a:srgbClr val="B44141"/>
                </a:solidFill>
                <a:latin typeface="Concert One"/>
                <a:ea typeface="Concert One"/>
                <a:cs typeface="Concert One"/>
                <a:sym typeface="Concert One"/>
              </a:rPr>
              <a:t>ERASMUS+ </a:t>
            </a:r>
            <a:br>
              <a:rPr lang="es-ES" sz="5867" b="1" i="0" u="none" strike="noStrike" cap="none">
                <a:solidFill>
                  <a:srgbClr val="B44141"/>
                </a:solidFill>
                <a:latin typeface="Concert One"/>
                <a:ea typeface="Concert One"/>
                <a:cs typeface="Concert One"/>
                <a:sym typeface="Concert One"/>
              </a:rPr>
            </a:br>
            <a:r>
              <a:rPr lang="es-ES" sz="3200" b="1" i="0" u="none" strike="noStrike" cap="none">
                <a:solidFill>
                  <a:srgbClr val="B44141"/>
                </a:solidFill>
                <a:latin typeface="Concert One"/>
                <a:ea typeface="Concert One"/>
                <a:cs typeface="Concert One"/>
                <a:sym typeface="Concert One"/>
              </a:rPr>
              <a:t>2025/26</a:t>
            </a:r>
            <a:endParaRPr sz="5867" b="1" i="0" u="none" strike="noStrike" cap="none">
              <a:solidFill>
                <a:srgbClr val="B44141"/>
              </a:solidFill>
              <a:latin typeface="Concert One"/>
              <a:ea typeface="Concert One"/>
              <a:cs typeface="Concert One"/>
              <a:sym typeface="Concert One"/>
            </a:endParaRPr>
          </a:p>
        </p:txBody>
      </p:sp>
      <p:sp>
        <p:nvSpPr>
          <p:cNvPr id="43" name="Google Shape;43;p1"/>
          <p:cNvSpPr txBox="1"/>
          <p:nvPr/>
        </p:nvSpPr>
        <p:spPr>
          <a:xfrm>
            <a:off x="1577403" y="3372080"/>
            <a:ext cx="9098996" cy="17320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b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ES" sz="7200" b="1" i="0" u="none" strike="noStrike" cap="none">
                <a:solidFill>
                  <a:srgbClr val="0070C0"/>
                </a:solidFill>
                <a:latin typeface="Concert One"/>
                <a:ea typeface="Concert One"/>
                <a:cs typeface="Concert One"/>
                <a:sym typeface="Concert One"/>
              </a:rPr>
              <a:t>WELCOME TO </a:t>
            </a:r>
            <a:endParaRPr/>
          </a:p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ES" sz="2800" b="1" i="0" u="none" strike="noStrike" cap="none">
                <a:solidFill>
                  <a:srgbClr val="0070C0"/>
                </a:solidFill>
                <a:latin typeface="Concert One"/>
                <a:ea typeface="Concert One"/>
                <a:cs typeface="Concert One"/>
                <a:sym typeface="Concert One"/>
              </a:rPr>
              <a:t>UNIVERSIDAD COMPLUTENSE</a:t>
            </a:r>
            <a:endParaRPr sz="6400" b="0" i="0" u="none" strike="noStrike" cap="none">
              <a:solidFill>
                <a:srgbClr val="0070C0"/>
              </a:solidFill>
              <a:latin typeface="Concert One"/>
              <a:ea typeface="Concert One"/>
              <a:cs typeface="Concert One"/>
              <a:sym typeface="Concert One"/>
            </a:endParaRPr>
          </a:p>
        </p:txBody>
      </p:sp>
      <p:sp>
        <p:nvSpPr>
          <p:cNvPr id="44" name="Google Shape;44;p1"/>
          <p:cNvSpPr/>
          <p:nvPr/>
        </p:nvSpPr>
        <p:spPr>
          <a:xfrm>
            <a:off x="6173728" y="5016396"/>
            <a:ext cx="2591525" cy="175513"/>
          </a:xfrm>
          <a:custGeom>
            <a:avLst/>
            <a:gdLst/>
            <a:ahLst/>
            <a:cxnLst/>
            <a:rect l="l" t="t" r="r" b="b"/>
            <a:pathLst>
              <a:path w="24546" h="551" extrusionOk="0">
                <a:moveTo>
                  <a:pt x="0" y="551"/>
                </a:moveTo>
                <a:cubicBezTo>
                  <a:pt x="8133" y="-353"/>
                  <a:pt x="16363" y="137"/>
                  <a:pt x="24546" y="137"/>
                </a:cubicBezTo>
              </a:path>
            </a:pathLst>
          </a:custGeom>
          <a:noFill/>
          <a:ln w="7620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67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2"/>
          <p:cNvSpPr txBox="1"/>
          <p:nvPr/>
        </p:nvSpPr>
        <p:spPr>
          <a:xfrm>
            <a:off x="609601" y="525648"/>
            <a:ext cx="5082182" cy="883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rmAutofit fontScale="92500" lnSpcReduction="20000"/>
          </a:bodyPr>
          <a:lstStyle/>
          <a:p>
            <a:pPr marL="457200" marR="0" lvl="0" indent="-457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ct val="81081"/>
              <a:buFont typeface="Noto Sans Symbols"/>
              <a:buChar char="❖"/>
            </a:pPr>
            <a:r>
              <a:rPr lang="es-ES" sz="2800" b="1" i="0" u="none" strike="noStrike" cap="none">
                <a:solidFill>
                  <a:schemeClr val="accent2"/>
                </a:solidFill>
                <a:latin typeface="Concert One"/>
                <a:ea typeface="Concert One"/>
                <a:cs typeface="Concert One"/>
                <a:sym typeface="Concert One"/>
              </a:rPr>
              <a:t>Email al que escribir: </a:t>
            </a:r>
            <a:r>
              <a:rPr lang="es-ES" sz="2800" b="1" i="0" u="none" strike="noStrike" cap="none">
                <a:solidFill>
                  <a:srgbClr val="0070C0"/>
                </a:solidFill>
                <a:latin typeface="Concert One"/>
                <a:ea typeface="Concert One"/>
                <a:cs typeface="Concert One"/>
                <a:sym typeface="Concert One"/>
              </a:rPr>
              <a:t>incomingderecho@ucm.es</a:t>
            </a:r>
            <a:endParaRPr/>
          </a:p>
        </p:txBody>
      </p:sp>
      <p:sp>
        <p:nvSpPr>
          <p:cNvPr id="50" name="Google Shape;50;p2"/>
          <p:cNvSpPr txBox="1"/>
          <p:nvPr/>
        </p:nvSpPr>
        <p:spPr>
          <a:xfrm>
            <a:off x="549424" y="2087815"/>
            <a:ext cx="5082182" cy="9811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457200" marR="0" lvl="0" indent="-4572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800"/>
              <a:buFont typeface="Noto Sans Symbols"/>
              <a:buChar char="❖"/>
            </a:pPr>
            <a:r>
              <a:rPr lang="es-ES" sz="2800" b="1" i="0" u="none" strike="noStrike" cap="none">
                <a:solidFill>
                  <a:schemeClr val="accent2"/>
                </a:solidFill>
                <a:latin typeface="Concert One"/>
                <a:ea typeface="Concert One"/>
                <a:cs typeface="Concert One"/>
                <a:sym typeface="Concert One"/>
              </a:rPr>
              <a:t>¿Cómo comunicaros con la Oficina Erasmus?</a:t>
            </a:r>
            <a:endParaRPr/>
          </a:p>
        </p:txBody>
      </p:sp>
      <p:sp>
        <p:nvSpPr>
          <p:cNvPr id="51" name="Google Shape;51;p2"/>
          <p:cNvSpPr txBox="1"/>
          <p:nvPr/>
        </p:nvSpPr>
        <p:spPr>
          <a:xfrm>
            <a:off x="6542079" y="359832"/>
            <a:ext cx="4998459" cy="1414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457200" marR="0" lvl="0" indent="-4572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600"/>
              <a:buFont typeface="Noto Sans Symbols"/>
              <a:buChar char="❖"/>
            </a:pPr>
            <a:r>
              <a:rPr lang="es-ES" sz="2600" b="1" i="0" u="none" strike="noStrike" cap="none">
                <a:solidFill>
                  <a:schemeClr val="accent2"/>
                </a:solidFill>
                <a:latin typeface="Concert One"/>
                <a:ea typeface="Concert One"/>
                <a:cs typeface="Concert One"/>
                <a:sym typeface="Concert One"/>
              </a:rPr>
              <a:t>Certificado de llegada: </a:t>
            </a:r>
            <a:endParaRPr/>
          </a:p>
          <a:p>
            <a:pPr marL="514350" marR="0" lvl="0" indent="-51435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AutoNum type="arabicPeriod"/>
            </a:pPr>
            <a:r>
              <a:rPr lang="es-ES"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Se enviará un documento oficial UCM  a vuestro correo electrónico con el que me comunico con vosotros.</a:t>
            </a: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2" name="Google Shape;52;p2"/>
          <p:cNvSpPr txBox="1"/>
          <p:nvPr/>
        </p:nvSpPr>
        <p:spPr>
          <a:xfrm>
            <a:off x="6659815" y="4342509"/>
            <a:ext cx="4998459" cy="17796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 fontScale="70000" lnSpcReduction="20000"/>
          </a:bodyPr>
          <a:lstStyle/>
          <a:p>
            <a:pPr marL="457200" marR="0" lvl="0" indent="-4572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ct val="100000"/>
              <a:buFont typeface="Noto Sans Symbols"/>
              <a:buChar char="❖"/>
            </a:pPr>
            <a:r>
              <a:rPr lang="es-ES" sz="4200" b="1" i="0" u="none" strike="noStrike" cap="none">
                <a:solidFill>
                  <a:schemeClr val="accent2"/>
                </a:solidFill>
                <a:latin typeface="Concert One"/>
                <a:ea typeface="Concert One"/>
                <a:cs typeface="Concert One"/>
                <a:sym typeface="Concert One"/>
              </a:rPr>
              <a:t>Certificado de fin de estancia: </a:t>
            </a:r>
            <a:endParaRPr/>
          </a:p>
          <a:p>
            <a:pPr marL="514350" marR="0" lvl="0" indent="-51435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AutoNum type="arabicPeriod"/>
            </a:pPr>
            <a:r>
              <a:rPr lang="es-ES"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Os enviaremos un formulario Google donde rellenar la fecha de </a:t>
            </a:r>
            <a:r>
              <a:rPr lang="es-ES" sz="2900" b="1" i="0" u="none" strike="noStrike" cap="none">
                <a:solidFill>
                  <a:srgbClr val="0070C0"/>
                </a:solidFill>
                <a:latin typeface="Concert One"/>
                <a:ea typeface="Concert One"/>
                <a:cs typeface="Concert One"/>
                <a:sym typeface="Concert One"/>
              </a:rPr>
              <a:t>vuestro último examen </a:t>
            </a:r>
            <a:r>
              <a:rPr lang="es-ES"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en ordinaria o extraordinaria y os enviaré el documento oficial UCM.</a:t>
            </a:r>
            <a:endParaRPr/>
          </a:p>
        </p:txBody>
      </p:sp>
      <p:sp>
        <p:nvSpPr>
          <p:cNvPr id="53" name="Google Shape;53;p2"/>
          <p:cNvSpPr/>
          <p:nvPr/>
        </p:nvSpPr>
        <p:spPr>
          <a:xfrm>
            <a:off x="851609" y="3118634"/>
            <a:ext cx="4840174" cy="20621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b="1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2600" b="1">
                <a:solidFill>
                  <a:srgbClr val="0070C0"/>
                </a:solidFill>
                <a:highlight>
                  <a:srgbClr val="FFFF00"/>
                </a:highlight>
                <a:latin typeface="Concert One"/>
                <a:ea typeface="Concert One"/>
                <a:cs typeface="Concert One"/>
                <a:sym typeface="Concert One"/>
              </a:rPr>
              <a:t>Seguimos el hilo</a:t>
            </a:r>
            <a:r>
              <a:rPr lang="es-E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, último </a:t>
            </a:r>
            <a:r>
              <a:rPr lang="es-ES" sz="2600" b="1">
                <a:solidFill>
                  <a:srgbClr val="0070C0"/>
                </a:solidFill>
                <a:latin typeface="Concert One"/>
                <a:ea typeface="Concert One"/>
                <a:cs typeface="Concert One"/>
                <a:sym typeface="Concert One"/>
              </a:rPr>
              <a:t>email</a:t>
            </a:r>
            <a:r>
              <a:rPr lang="es-E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con </a:t>
            </a:r>
            <a:r>
              <a:rPr lang="es-ES" sz="2000">
                <a:solidFill>
                  <a:schemeClr val="dk1"/>
                </a:solidFill>
                <a:highlight>
                  <a:srgbClr val="00FF00"/>
                </a:highlight>
                <a:latin typeface="Arial"/>
                <a:ea typeface="Arial"/>
                <a:cs typeface="Arial"/>
                <a:sym typeface="Arial"/>
              </a:rPr>
              <a:t>Marlene</a:t>
            </a:r>
            <a:endParaRPr sz="2000">
              <a:solidFill>
                <a:schemeClr val="dk1"/>
              </a:solidFill>
              <a:highlight>
                <a:srgbClr val="00FF00"/>
              </a:highlight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b="1">
              <a:solidFill>
                <a:srgbClr val="00B05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Es como un </a:t>
            </a:r>
            <a:r>
              <a:rPr lang="es-ES" sz="2600" b="1">
                <a:solidFill>
                  <a:srgbClr val="0070C0"/>
                </a:solidFill>
                <a:latin typeface="Concert One"/>
                <a:ea typeface="Concert One"/>
                <a:cs typeface="Concert One"/>
                <a:sym typeface="Concert One"/>
              </a:rPr>
              <a:t>whatsapp</a:t>
            </a:r>
            <a:r>
              <a:rPr lang="es-E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:</a:t>
            </a:r>
            <a:r>
              <a:rPr lang="es-ES" sz="1800" b="1">
                <a:solidFill>
                  <a:srgbClr val="00B05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s-ES" sz="1800" b="1">
                <a:solidFill>
                  <a:srgbClr val="0070C0"/>
                </a:solidFill>
                <a:latin typeface="Concert One"/>
                <a:ea typeface="Concert One"/>
                <a:cs typeface="Concert One"/>
                <a:sym typeface="Concert One"/>
              </a:rPr>
              <a:t>Responder…responder…responder</a:t>
            </a:r>
            <a:endParaRPr sz="2600" b="1">
              <a:solidFill>
                <a:srgbClr val="0070C0"/>
              </a:solidFill>
              <a:latin typeface="Concert One"/>
              <a:ea typeface="Concert One"/>
              <a:cs typeface="Concert One"/>
              <a:sym typeface="Concert One"/>
            </a:endParaRPr>
          </a:p>
        </p:txBody>
      </p:sp>
      <p:sp>
        <p:nvSpPr>
          <p:cNvPr id="54" name="Google Shape;54;p2"/>
          <p:cNvSpPr/>
          <p:nvPr/>
        </p:nvSpPr>
        <p:spPr>
          <a:xfrm>
            <a:off x="906551" y="5528372"/>
            <a:ext cx="2834622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2000" b="1">
                <a:solidFill>
                  <a:srgbClr val="FF0000"/>
                </a:solidFill>
                <a:highlight>
                  <a:srgbClr val="FFFF00"/>
                </a:highlight>
                <a:latin typeface="Arial"/>
                <a:ea typeface="Arial"/>
                <a:cs typeface="Arial"/>
                <a:sym typeface="Arial"/>
              </a:rPr>
              <a:t>NO</a:t>
            </a:r>
            <a:r>
              <a:rPr lang="es-ES" sz="2000" b="1">
                <a:solidFill>
                  <a:schemeClr val="dk1"/>
                </a:solidFill>
                <a:highlight>
                  <a:srgbClr val="FFFF00"/>
                </a:highlight>
                <a:latin typeface="Arial"/>
                <a:ea typeface="Arial"/>
                <a:cs typeface="Arial"/>
                <a:sym typeface="Arial"/>
              </a:rPr>
              <a:t> SE MANDAN 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2000" b="1">
                <a:solidFill>
                  <a:srgbClr val="FF0000"/>
                </a:solidFill>
                <a:highlight>
                  <a:srgbClr val="FFFF00"/>
                </a:highlight>
                <a:latin typeface="Arial"/>
                <a:ea typeface="Arial"/>
                <a:cs typeface="Arial"/>
                <a:sym typeface="Arial"/>
              </a:rPr>
              <a:t>EMAILS</a:t>
            </a:r>
            <a:r>
              <a:rPr lang="es-ES" sz="2000" b="1">
                <a:solidFill>
                  <a:schemeClr val="dk1"/>
                </a:solidFill>
                <a:highlight>
                  <a:srgbClr val="FFFF00"/>
                </a:highlight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s-ES" sz="2000" b="1">
                <a:solidFill>
                  <a:srgbClr val="FF0000"/>
                </a:solidFill>
                <a:highlight>
                  <a:srgbClr val="FFFF00"/>
                </a:highlight>
                <a:latin typeface="Arial"/>
                <a:ea typeface="Arial"/>
                <a:cs typeface="Arial"/>
                <a:sym typeface="Arial"/>
              </a:rPr>
              <a:t>SEPARADOS</a:t>
            </a:r>
            <a:endParaRPr/>
          </a:p>
        </p:txBody>
      </p:sp>
      <p:pic>
        <p:nvPicPr>
          <p:cNvPr id="55" name="Google Shape;55;p2" descr="Imágenes de Enfadado Emoticono - Descarga gratuita en Freepik"/>
          <p:cNvPicPr preferRelativeResize="0"/>
          <p:nvPr/>
        </p:nvPicPr>
        <p:blipFill rotWithShape="1">
          <a:blip r:embed="rId3">
            <a:alphaModFix/>
          </a:blip>
          <a:srcRect l="50000" t="8342" b="48994"/>
          <a:stretch/>
        </p:blipFill>
        <p:spPr>
          <a:xfrm>
            <a:off x="3598733" y="5180737"/>
            <a:ext cx="1450745" cy="1237905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Imagen 1">
            <a:extLst>
              <a:ext uri="{FF2B5EF4-FFF2-40B4-BE49-F238E27FC236}">
                <a16:creationId xmlns:a16="http://schemas.microsoft.com/office/drawing/2014/main" id="{73AEBA8D-850F-4ABF-8193-43BAA0B515F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00759" y="1721225"/>
            <a:ext cx="2174781" cy="2632822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g387ca2ece7a_0_6"/>
          <p:cNvSpPr txBox="1">
            <a:spLocks noGrp="1"/>
          </p:cNvSpPr>
          <p:nvPr>
            <p:ph type="title" idx="4294967295"/>
          </p:nvPr>
        </p:nvSpPr>
        <p:spPr>
          <a:xfrm>
            <a:off x="1336421" y="948250"/>
            <a:ext cx="4919700" cy="76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ES"/>
              <a:t>https://web.icam.es/ciudadanos/asistencia-juridica-gratuita/</a:t>
            </a:r>
            <a:endParaRPr/>
          </a:p>
        </p:txBody>
      </p:sp>
      <p:pic>
        <p:nvPicPr>
          <p:cNvPr id="63" name="Google Shape;63;g387ca2ece7a_0_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878175" y="2684075"/>
            <a:ext cx="3440348" cy="16344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3"/>
          <p:cNvSpPr txBox="1">
            <a:spLocks noGrp="1"/>
          </p:cNvSpPr>
          <p:nvPr>
            <p:ph type="title" idx="8"/>
          </p:nvPr>
        </p:nvSpPr>
        <p:spPr>
          <a:xfrm>
            <a:off x="936137" y="755943"/>
            <a:ext cx="4691543" cy="76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45720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s-ES"/>
              <a:t>Cambio </a:t>
            </a:r>
            <a:r>
              <a:rPr lang="es-ES" sz="3200">
                <a:solidFill>
                  <a:srgbClr val="0070C0"/>
                </a:solidFill>
              </a:rPr>
              <a:t>ASIGNATURA</a:t>
            </a:r>
            <a:r>
              <a:rPr lang="es-ES"/>
              <a:t>: </a:t>
            </a:r>
            <a:br>
              <a:rPr lang="es-ES"/>
            </a:br>
            <a:r>
              <a:rPr lang="es-ES" sz="100"/>
              <a:t>ol</a:t>
            </a:r>
            <a:br>
              <a:rPr lang="es-ES" sz="100"/>
            </a:br>
            <a:endParaRPr/>
          </a:p>
        </p:txBody>
      </p:sp>
      <p:sp>
        <p:nvSpPr>
          <p:cNvPr id="69" name="Google Shape;69;p3"/>
          <p:cNvSpPr/>
          <p:nvPr/>
        </p:nvSpPr>
        <p:spPr>
          <a:xfrm>
            <a:off x="1124907" y="1399836"/>
            <a:ext cx="4366901" cy="10772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▪"/>
            </a:pPr>
            <a:r>
              <a:rPr lang="es-E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hasta el </a:t>
            </a:r>
            <a:r>
              <a:rPr lang="es-ES" sz="3200" b="1">
                <a:solidFill>
                  <a:srgbClr val="0070C0"/>
                </a:solidFill>
                <a:latin typeface="Concert One"/>
                <a:ea typeface="Concert One"/>
                <a:cs typeface="Concert One"/>
                <a:sym typeface="Concert One"/>
              </a:rPr>
              <a:t>31</a:t>
            </a:r>
            <a:r>
              <a:rPr lang="es-ES" sz="2000">
                <a:solidFill>
                  <a:schemeClr val="dk1"/>
                </a:solidFill>
              </a:rPr>
              <a:t> enero 2026</a:t>
            </a:r>
            <a:r>
              <a:rPr lang="es-E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( incluido)</a:t>
            </a:r>
            <a:endParaRPr/>
          </a:p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▪"/>
            </a:pPr>
            <a:r>
              <a:rPr lang="es-E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solo </a:t>
            </a:r>
            <a:r>
              <a:rPr lang="es-ES" sz="3200" b="1">
                <a:solidFill>
                  <a:srgbClr val="0070C0"/>
                </a:solidFill>
                <a:latin typeface="Concert One"/>
                <a:ea typeface="Concert One"/>
                <a:cs typeface="Concert One"/>
                <a:sym typeface="Concert One"/>
              </a:rPr>
              <a:t>2</a:t>
            </a:r>
            <a:r>
              <a:rPr lang="es-E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cambios</a:t>
            </a:r>
            <a:endParaRPr/>
          </a:p>
        </p:txBody>
      </p:sp>
      <p:sp>
        <p:nvSpPr>
          <p:cNvPr id="70" name="Google Shape;70;p3"/>
          <p:cNvSpPr txBox="1"/>
          <p:nvPr/>
        </p:nvSpPr>
        <p:spPr>
          <a:xfrm>
            <a:off x="6564321" y="466318"/>
            <a:ext cx="5155453" cy="22724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14350" marR="0" lvl="0" indent="-5143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AutoNum type="alphaUcPeriod"/>
            </a:pPr>
            <a:r>
              <a:rPr lang="es-ES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Tengo </a:t>
            </a:r>
            <a:r>
              <a:rPr lang="es-ES" sz="2800" b="1" u="sng">
                <a:solidFill>
                  <a:srgbClr val="00B050"/>
                </a:solidFill>
                <a:latin typeface="Arial"/>
                <a:ea typeface="Arial"/>
                <a:cs typeface="Arial"/>
                <a:sym typeface="Arial"/>
              </a:rPr>
              <a:t>OLA</a:t>
            </a:r>
            <a:r>
              <a:rPr lang="es-ES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(online):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9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E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1ºModificación del OLA</a:t>
            </a:r>
            <a:endParaRPr/>
          </a:p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ES" sz="18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Delete </a:t>
            </a:r>
            <a:r>
              <a:rPr lang="es-E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/ </a:t>
            </a:r>
            <a:r>
              <a:rPr lang="es-ES" sz="1800">
                <a:solidFill>
                  <a:srgbClr val="00B050"/>
                </a:solidFill>
                <a:latin typeface="Arial"/>
                <a:ea typeface="Arial"/>
                <a:cs typeface="Arial"/>
                <a:sym typeface="Arial"/>
              </a:rPr>
              <a:t>Add</a:t>
            </a:r>
            <a:endParaRPr sz="1800">
              <a:solidFill>
                <a:srgbClr val="00B05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E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2ºAprobación estudiante+Univ. Origen</a:t>
            </a:r>
            <a:endParaRPr/>
          </a:p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E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3ºNuevo enrollment - </a:t>
            </a:r>
            <a:r>
              <a:rPr lang="es-ES" sz="18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SOLO</a:t>
            </a:r>
            <a:r>
              <a:rPr lang="es-E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s-ES" sz="1800" b="1">
                <a:solidFill>
                  <a:schemeClr val="dk1"/>
                </a:solidFill>
                <a:highlight>
                  <a:srgbClr val="FFFF00"/>
                </a:highlight>
                <a:latin typeface="Arial"/>
                <a:ea typeface="Arial"/>
                <a:cs typeface="Arial"/>
                <a:sym typeface="Arial"/>
              </a:rPr>
              <a:t>MODIFICACIONES</a:t>
            </a:r>
            <a:endParaRPr/>
          </a:p>
        </p:txBody>
      </p:sp>
      <p:sp>
        <p:nvSpPr>
          <p:cNvPr id="71" name="Google Shape;71;p3"/>
          <p:cNvSpPr txBox="1"/>
          <p:nvPr/>
        </p:nvSpPr>
        <p:spPr>
          <a:xfrm>
            <a:off x="6509376" y="4086442"/>
            <a:ext cx="5682624" cy="23031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14350" marR="0" lvl="0" indent="-5143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AutoNum type="alphaUcPeriod" startAt="2"/>
            </a:pPr>
            <a:r>
              <a:rPr lang="es-ES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Tengo </a:t>
            </a:r>
            <a:r>
              <a:rPr lang="es-ES" sz="2800" b="1" u="sng">
                <a:solidFill>
                  <a:schemeClr val="accent2"/>
                </a:solidFill>
                <a:latin typeface="Arial"/>
                <a:ea typeface="Arial"/>
                <a:cs typeface="Arial"/>
                <a:sym typeface="Arial"/>
              </a:rPr>
              <a:t>LA</a:t>
            </a:r>
            <a:r>
              <a:rPr lang="es-ES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(pdf)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9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E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1ºDuring the mobility</a:t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ES" sz="18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Delete </a:t>
            </a:r>
            <a:r>
              <a:rPr lang="es-E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/ </a:t>
            </a:r>
            <a:r>
              <a:rPr lang="es-ES" sz="1800">
                <a:solidFill>
                  <a:srgbClr val="00B050"/>
                </a:solidFill>
                <a:latin typeface="Arial"/>
                <a:ea typeface="Arial"/>
                <a:cs typeface="Arial"/>
                <a:sym typeface="Arial"/>
              </a:rPr>
              <a:t>Add</a:t>
            </a:r>
            <a:endParaRPr sz="1800">
              <a:solidFill>
                <a:srgbClr val="00B05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E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2ºAprobación estudiante+Univ. Origen</a:t>
            </a:r>
            <a:endParaRPr/>
          </a:p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E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3ºNuevo enrollment  - </a:t>
            </a:r>
            <a:r>
              <a:rPr lang="es-ES" sz="1800" b="1">
                <a:solidFill>
                  <a:schemeClr val="dk1"/>
                </a:solidFill>
                <a:highlight>
                  <a:srgbClr val="FFFF00"/>
                </a:highlight>
                <a:latin typeface="Arial"/>
                <a:ea typeface="Arial"/>
                <a:cs typeface="Arial"/>
                <a:sym typeface="Arial"/>
              </a:rPr>
              <a:t>MODIFICACIONES (amarillo)</a:t>
            </a:r>
            <a:endParaRPr/>
          </a:p>
        </p:txBody>
      </p:sp>
      <p:sp>
        <p:nvSpPr>
          <p:cNvPr id="72" name="Google Shape;72;p3"/>
          <p:cNvSpPr/>
          <p:nvPr/>
        </p:nvSpPr>
        <p:spPr>
          <a:xfrm>
            <a:off x="6574786" y="2939453"/>
            <a:ext cx="4957903" cy="801572"/>
          </a:xfrm>
          <a:prstGeom prst="rect">
            <a:avLst/>
          </a:prstGeom>
          <a:gradFill>
            <a:gsLst>
              <a:gs pos="0">
                <a:srgbClr val="92AAEA"/>
              </a:gs>
              <a:gs pos="50000">
                <a:srgbClr val="BDCAF0"/>
              </a:gs>
              <a:gs pos="100000">
                <a:srgbClr val="DEE4F7"/>
              </a:gs>
            </a:gsLst>
            <a:lin ang="2700000" scaled="0"/>
          </a:gradFill>
          <a:ln w="12700" cap="flat" cmpd="sng">
            <a:solidFill>
              <a:srgbClr val="31538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400"/>
              <a:buFont typeface="Calibri"/>
              <a:buNone/>
            </a:pPr>
            <a:r>
              <a:rPr lang="es-ES" sz="2400" b="1" i="0" u="none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NO</a:t>
            </a:r>
            <a:r>
              <a:rPr lang="es-ES" sz="200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 SE ABRE UN </a:t>
            </a:r>
            <a:r>
              <a:rPr lang="es-ES" sz="3600" b="0" i="0" u="none" strike="noStrike" cap="none">
                <a:solidFill>
                  <a:srgbClr val="2C2C2C"/>
                </a:solidFill>
                <a:latin typeface="Calibri"/>
                <a:ea typeface="Calibri"/>
                <a:cs typeface="Calibri"/>
                <a:sym typeface="Calibri"/>
              </a:rPr>
              <a:t>OLA</a:t>
            </a:r>
            <a:r>
              <a:rPr lang="es-ES" sz="200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s-ES" sz="2400" b="1" i="0" u="none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NUEVO</a:t>
            </a:r>
            <a:endParaRPr sz="20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Calibri"/>
              <a:buNone/>
            </a:pPr>
            <a:r>
              <a:rPr lang="es-ES" sz="200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SE </a:t>
            </a:r>
            <a:r>
              <a:rPr lang="es-ES" sz="2000" b="1" i="0" u="none" strike="noStrike" cap="none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MODIFICA</a:t>
            </a:r>
            <a:r>
              <a:rPr lang="es-ES" sz="200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 EL </a:t>
            </a:r>
            <a:r>
              <a:rPr lang="es-ES" sz="2000" b="0" i="0" u="none" strike="noStrike" cap="none">
                <a:solidFill>
                  <a:srgbClr val="2C2C2C"/>
                </a:solidFill>
                <a:latin typeface="Calibri"/>
                <a:ea typeface="Calibri"/>
                <a:cs typeface="Calibri"/>
                <a:sym typeface="Calibri"/>
              </a:rPr>
              <a:t>OLA</a:t>
            </a:r>
            <a:endParaRPr/>
          </a:p>
        </p:txBody>
      </p:sp>
      <p:sp>
        <p:nvSpPr>
          <p:cNvPr id="73" name="Google Shape;73;p3"/>
          <p:cNvSpPr txBox="1"/>
          <p:nvPr/>
        </p:nvSpPr>
        <p:spPr>
          <a:xfrm>
            <a:off x="9145962" y="3464026"/>
            <a:ext cx="3316171" cy="2769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Preguntad a vuestra Universidad</a:t>
            </a:r>
            <a:endParaRPr/>
          </a:p>
        </p:txBody>
      </p:sp>
      <p:cxnSp>
        <p:nvCxnSpPr>
          <p:cNvPr id="74" name="Google Shape;74;p3"/>
          <p:cNvCxnSpPr/>
          <p:nvPr/>
        </p:nvCxnSpPr>
        <p:spPr>
          <a:xfrm>
            <a:off x="8883023" y="3616587"/>
            <a:ext cx="262939" cy="1"/>
          </a:xfrm>
          <a:prstGeom prst="straightConnector1">
            <a:avLst/>
          </a:prstGeom>
          <a:noFill/>
          <a:ln w="28575" cap="flat" cmpd="sng">
            <a:solidFill>
              <a:srgbClr val="00B050"/>
            </a:solidFill>
            <a:prstDash val="solid"/>
            <a:round/>
            <a:headEnd type="none" w="sm" len="sm"/>
            <a:tailEnd type="triangle" w="med" len="med"/>
          </a:ln>
        </p:spPr>
      </p:cxn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4"/>
          <p:cNvSpPr txBox="1"/>
          <p:nvPr/>
        </p:nvSpPr>
        <p:spPr>
          <a:xfrm>
            <a:off x="936137" y="755943"/>
            <a:ext cx="4691543" cy="76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marR="0" lvl="0" indent="-45720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800"/>
              <a:buFont typeface="Concert One"/>
              <a:buNone/>
            </a:pPr>
            <a:r>
              <a:rPr lang="es-ES" sz="2800" b="1" i="0" u="none" strike="noStrike" cap="none">
                <a:solidFill>
                  <a:schemeClr val="accent2"/>
                </a:solidFill>
                <a:latin typeface="Concert One"/>
                <a:ea typeface="Concert One"/>
                <a:cs typeface="Concert One"/>
                <a:sym typeface="Concert One"/>
              </a:rPr>
              <a:t>Cambio </a:t>
            </a:r>
            <a:r>
              <a:rPr lang="es-ES" sz="3200" b="1" i="0" u="none" strike="noStrike" cap="none">
                <a:solidFill>
                  <a:srgbClr val="0070C0"/>
                </a:solidFill>
                <a:latin typeface="Concert One"/>
                <a:ea typeface="Concert One"/>
                <a:cs typeface="Concert One"/>
                <a:sym typeface="Concert One"/>
              </a:rPr>
              <a:t>GRUPO</a:t>
            </a:r>
            <a:r>
              <a:rPr lang="es-ES" sz="2800" b="1" i="0" u="none" strike="noStrike" cap="none">
                <a:solidFill>
                  <a:schemeClr val="accent2"/>
                </a:solidFill>
                <a:latin typeface="Concert One"/>
                <a:ea typeface="Concert One"/>
                <a:cs typeface="Concert One"/>
                <a:sym typeface="Concert One"/>
              </a:rPr>
              <a:t>: </a:t>
            </a:r>
            <a:br>
              <a:rPr lang="es-ES" sz="2800" b="1" i="0" u="none" strike="noStrike" cap="none">
                <a:solidFill>
                  <a:schemeClr val="accent2"/>
                </a:solidFill>
                <a:latin typeface="Concert One"/>
                <a:ea typeface="Concert One"/>
                <a:cs typeface="Concert One"/>
                <a:sym typeface="Concert One"/>
              </a:rPr>
            </a:br>
            <a:r>
              <a:rPr lang="es-ES" sz="100" b="1" i="0" u="none" strike="noStrike" cap="none">
                <a:solidFill>
                  <a:schemeClr val="accent2"/>
                </a:solidFill>
                <a:latin typeface="Concert One"/>
                <a:ea typeface="Concert One"/>
                <a:cs typeface="Concert One"/>
                <a:sym typeface="Concert One"/>
              </a:rPr>
              <a:t>ol</a:t>
            </a:r>
            <a:br>
              <a:rPr lang="es-ES" sz="100" b="1" i="0" u="none" strike="noStrike" cap="none">
                <a:solidFill>
                  <a:schemeClr val="accent2"/>
                </a:solidFill>
                <a:latin typeface="Concert One"/>
                <a:ea typeface="Concert One"/>
                <a:cs typeface="Concert One"/>
                <a:sym typeface="Concert One"/>
              </a:rPr>
            </a:br>
            <a:endParaRPr sz="2800" b="1" i="0" u="none" strike="noStrike" cap="none">
              <a:solidFill>
                <a:schemeClr val="accent2"/>
              </a:solidFill>
              <a:latin typeface="Concert One"/>
              <a:ea typeface="Concert One"/>
              <a:cs typeface="Concert One"/>
              <a:sym typeface="Concert One"/>
            </a:endParaRPr>
          </a:p>
        </p:txBody>
      </p:sp>
      <p:sp>
        <p:nvSpPr>
          <p:cNvPr id="80" name="Google Shape;80;p4"/>
          <p:cNvSpPr/>
          <p:nvPr/>
        </p:nvSpPr>
        <p:spPr>
          <a:xfrm>
            <a:off x="863383" y="1399836"/>
            <a:ext cx="4874184" cy="18158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▪"/>
            </a:pPr>
            <a:r>
              <a:rPr lang="es-E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hasta el </a:t>
            </a:r>
            <a:r>
              <a:rPr lang="es-ES" sz="3200" b="1">
                <a:solidFill>
                  <a:srgbClr val="0070C0"/>
                </a:solidFill>
                <a:latin typeface="Concert One"/>
                <a:ea typeface="Concert One"/>
                <a:cs typeface="Concert One"/>
                <a:sym typeface="Concert One"/>
              </a:rPr>
              <a:t>31</a:t>
            </a:r>
            <a:r>
              <a:rPr lang="es-ES" sz="2000">
                <a:solidFill>
                  <a:schemeClr val="dk1"/>
                </a:solidFill>
              </a:rPr>
              <a:t> enero 2026</a:t>
            </a:r>
            <a:r>
              <a:rPr lang="es-E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(incluido)</a:t>
            </a:r>
            <a:endParaRPr/>
          </a:p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▪"/>
            </a:pPr>
            <a:r>
              <a:rPr lang="es-E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Nuevo enrollment</a:t>
            </a:r>
            <a:endParaRPr sz="2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2000" b="1">
                <a:solidFill>
                  <a:schemeClr val="dk1"/>
                </a:solidFill>
                <a:highlight>
                  <a:srgbClr val="FFFF00"/>
                </a:highlight>
                <a:latin typeface="Arial"/>
                <a:ea typeface="Arial"/>
                <a:cs typeface="Arial"/>
                <a:sym typeface="Arial"/>
              </a:rPr>
              <a:t>MODIFICACIONES ponerlas en amarillo</a:t>
            </a:r>
            <a:endParaRPr/>
          </a:p>
        </p:txBody>
      </p:sp>
      <p:sp>
        <p:nvSpPr>
          <p:cNvPr id="81" name="Google Shape;81;p4"/>
          <p:cNvSpPr/>
          <p:nvPr/>
        </p:nvSpPr>
        <p:spPr>
          <a:xfrm>
            <a:off x="2825614" y="2227133"/>
            <a:ext cx="259014" cy="278637"/>
          </a:xfrm>
          <a:prstGeom prst="down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25400" cap="flat" cmpd="sng">
            <a:solidFill>
              <a:srgbClr val="AF8D2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" name="Google Shape;86;p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392115" y="3463561"/>
            <a:ext cx="6130161" cy="2843052"/>
          </a:xfrm>
          <a:prstGeom prst="rect">
            <a:avLst/>
          </a:prstGeom>
          <a:noFill/>
          <a:ln>
            <a:noFill/>
          </a:ln>
        </p:spPr>
      </p:pic>
      <p:sp>
        <p:nvSpPr>
          <p:cNvPr id="87" name="Google Shape;87;p5"/>
          <p:cNvSpPr/>
          <p:nvPr/>
        </p:nvSpPr>
        <p:spPr>
          <a:xfrm>
            <a:off x="5288445" y="4566565"/>
            <a:ext cx="1310771" cy="125583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8" name="Google Shape;88;p5"/>
          <p:cNvSpPr/>
          <p:nvPr/>
        </p:nvSpPr>
        <p:spPr>
          <a:xfrm>
            <a:off x="2474604" y="5050785"/>
            <a:ext cx="1367446" cy="231543"/>
          </a:xfrm>
          <a:prstGeom prst="rect">
            <a:avLst/>
          </a:prstGeom>
          <a:noFill/>
          <a:ln w="57150" cap="flat" cmpd="sng">
            <a:solidFill>
              <a:srgbClr val="FFFF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9" name="Google Shape;89;p5"/>
          <p:cNvSpPr txBox="1"/>
          <p:nvPr/>
        </p:nvSpPr>
        <p:spPr>
          <a:xfrm>
            <a:off x="1793479" y="509007"/>
            <a:ext cx="9611100" cy="273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2800" b="1">
                <a:solidFill>
                  <a:schemeClr val="accent2"/>
                </a:solidFill>
                <a:latin typeface="Concert One"/>
                <a:ea typeface="Concert One"/>
                <a:cs typeface="Concert One"/>
                <a:sym typeface="Concert One"/>
              </a:rPr>
              <a:t>Welcome sesión 15/01/2026:</a:t>
            </a:r>
            <a:endParaRPr sz="1800" u="sng">
              <a:solidFill>
                <a:srgbClr val="0070C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ES" sz="1600" b="1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https://www.ucm.es//primerospasos</a:t>
            </a:r>
            <a:r>
              <a:rPr lang="es-ES" sz="16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s-ES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🡪 Info </a:t>
            </a:r>
            <a:r>
              <a:rPr lang="es-ES" sz="1600">
                <a:solidFill>
                  <a:srgbClr val="0070C0"/>
                </a:solidFill>
                <a:latin typeface="Arial"/>
                <a:ea typeface="Arial"/>
                <a:cs typeface="Arial"/>
                <a:sym typeface="Arial"/>
              </a:rPr>
              <a:t>cuenta UCM</a:t>
            </a:r>
            <a:r>
              <a:rPr lang="es-ES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, la </a:t>
            </a:r>
            <a:r>
              <a:rPr lang="es-ES" sz="1600">
                <a:solidFill>
                  <a:srgbClr val="0070C0"/>
                </a:solidFill>
                <a:latin typeface="Arial"/>
                <a:ea typeface="Arial"/>
                <a:cs typeface="Arial"/>
                <a:sym typeface="Arial"/>
              </a:rPr>
              <a:t>TUI</a:t>
            </a:r>
            <a:r>
              <a:rPr lang="es-ES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, el </a:t>
            </a:r>
            <a:r>
              <a:rPr lang="es-ES" sz="1600">
                <a:solidFill>
                  <a:srgbClr val="0070C0"/>
                </a:solidFill>
                <a:latin typeface="Arial"/>
                <a:ea typeface="Arial"/>
                <a:cs typeface="Arial"/>
                <a:sym typeface="Arial"/>
              </a:rPr>
              <a:t>Campus Virtual</a:t>
            </a:r>
            <a:r>
              <a:rPr lang="es-ES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 </a:t>
            </a:r>
            <a:endParaRPr/>
          </a:p>
          <a:p>
            <a:pPr marL="285750" marR="0" lvl="0" indent="-28575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</a:pPr>
            <a:r>
              <a:rPr lang="es-ES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Cuenta UCM</a:t>
            </a:r>
            <a:endParaRPr/>
          </a:p>
          <a:p>
            <a:pPr marL="285750" marR="0" lvl="0" indent="-28575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</a:pPr>
            <a:r>
              <a:rPr lang="es-ES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TUI (Tarjeta Universitaria Inteligente)</a:t>
            </a:r>
            <a:endParaRPr/>
          </a:p>
          <a:p>
            <a:pPr marL="742950" marR="0" lvl="1" indent="-2857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Noto Sans Symbols"/>
              <a:buChar char="✔"/>
            </a:pPr>
            <a:r>
              <a:rPr lang="es-ES"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Tenéis un email: </a:t>
            </a:r>
            <a:r>
              <a:rPr lang="es-ES" sz="1600" b="0" i="0" u="sng" strike="noStrike" cap="none">
                <a:solidFill>
                  <a:srgbClr val="0070C0"/>
                </a:solidFill>
                <a:latin typeface="Arial"/>
                <a:ea typeface="Arial"/>
                <a:cs typeface="Arial"/>
                <a:sym typeface="Arial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https://www.ucm.es/tui-ucm-estudiante</a:t>
            </a:r>
            <a:endParaRPr sz="1600" b="0" i="0" u="sng" strike="noStrike" cap="none">
              <a:solidFill>
                <a:srgbClr val="0070C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742950" marR="0" lvl="1" indent="-285750" algn="l" rtl="0"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1600"/>
              <a:buFont typeface="Noto Sans Symbols"/>
              <a:buChar char="✔"/>
            </a:pPr>
            <a:r>
              <a:rPr lang="es-ES" sz="1600" b="0" i="0" u="none" strike="noStrike" cap="none">
                <a:solidFill>
                  <a:srgbClr val="0070C0"/>
                </a:solidFill>
                <a:latin typeface="Arial"/>
                <a:ea typeface="Arial"/>
                <a:cs typeface="Arial"/>
                <a:sym typeface="Arial"/>
              </a:rPr>
              <a:t>Tutorial para hacerte la TUI:</a:t>
            </a:r>
            <a:r>
              <a:rPr lang="es-ES" sz="1600" b="0" i="0" u="sng" strike="noStrike" cap="none">
                <a:solidFill>
                  <a:srgbClr val="0070C0"/>
                </a:solidFill>
                <a:latin typeface="Arial"/>
                <a:ea typeface="Arial"/>
                <a:cs typeface="Arial"/>
                <a:sym typeface="Arial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https://ssii.ucm.es/medidas-activas#importante</a:t>
            </a:r>
            <a:endParaRPr sz="1600" b="0" i="0" u="none" strike="noStrike" cap="none">
              <a:solidFill>
                <a:srgbClr val="0070C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742950" marR="0" lvl="1" indent="-285750" algn="l" rtl="0"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1600"/>
              <a:buFont typeface="Noto Sans Symbols"/>
              <a:buChar char="✔"/>
            </a:pPr>
            <a:r>
              <a:rPr lang="es-ES" sz="1600" b="0" i="0" u="none" strike="noStrike" cap="none">
                <a:solidFill>
                  <a:srgbClr val="0070C0"/>
                </a:solidFill>
                <a:latin typeface="Arial"/>
                <a:ea typeface="Arial"/>
                <a:cs typeface="Arial"/>
                <a:sym typeface="Arial"/>
              </a:rPr>
              <a:t>Nº</a:t>
            </a:r>
            <a:r>
              <a:rPr lang="es-ES" sz="1600" b="0" i="0" u="none" strike="noStrike" cap="none">
                <a:solidFill>
                  <a:srgbClr val="0070C0"/>
                </a:solidFill>
                <a:highlight>
                  <a:srgbClr val="FFFF00"/>
                </a:highlight>
                <a:latin typeface="Arial"/>
                <a:ea typeface="Arial"/>
                <a:cs typeface="Arial"/>
                <a:sym typeface="Arial"/>
              </a:rPr>
              <a:t>MV</a:t>
            </a:r>
            <a:r>
              <a:rPr lang="es-ES" sz="1600" b="0" i="0" u="none" strike="noStrike" cap="none">
                <a:solidFill>
                  <a:srgbClr val="0070C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s-ES"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– Está en vuestra </a:t>
            </a:r>
            <a:r>
              <a:rPr lang="es-ES" sz="1600" b="0" i="0" u="none" strike="noStrike" cap="none">
                <a:solidFill>
                  <a:srgbClr val="0070C0"/>
                </a:solidFill>
                <a:highlight>
                  <a:srgbClr val="FFFF00"/>
                </a:highlight>
                <a:latin typeface="Arial"/>
                <a:ea typeface="Arial"/>
                <a:cs typeface="Arial"/>
                <a:sym typeface="Arial"/>
              </a:rPr>
              <a:t>matrícula</a:t>
            </a:r>
            <a:r>
              <a:rPr lang="es-ES" sz="1600" b="0" i="0" u="none" strike="noStrike" cap="none">
                <a:solidFill>
                  <a:srgbClr val="0070C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</p:txBody>
      </p:sp>
      <p:sp>
        <p:nvSpPr>
          <p:cNvPr id="90" name="Google Shape;90;p5"/>
          <p:cNvSpPr/>
          <p:nvPr/>
        </p:nvSpPr>
        <p:spPr>
          <a:xfrm>
            <a:off x="6599216" y="5192936"/>
            <a:ext cx="138433" cy="292740"/>
          </a:xfrm>
          <a:prstGeom prst="down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25400" cap="flat" cmpd="sng">
            <a:solidFill>
              <a:srgbClr val="AF8D2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1" name="Google Shape;91;p5"/>
          <p:cNvSpPr txBox="1"/>
          <p:nvPr/>
        </p:nvSpPr>
        <p:spPr>
          <a:xfrm>
            <a:off x="5764965" y="4823604"/>
            <a:ext cx="961494" cy="3693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Grupo</a:t>
            </a:r>
            <a:endParaRPr/>
          </a:p>
        </p:txBody>
      </p:sp>
      <p:sp>
        <p:nvSpPr>
          <p:cNvPr id="92" name="Google Shape;92;p5"/>
          <p:cNvSpPr/>
          <p:nvPr/>
        </p:nvSpPr>
        <p:spPr>
          <a:xfrm>
            <a:off x="5765037" y="4721130"/>
            <a:ext cx="1389260" cy="153054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3" name="Google Shape;93;p5"/>
          <p:cNvSpPr/>
          <p:nvPr/>
        </p:nvSpPr>
        <p:spPr>
          <a:xfrm>
            <a:off x="6549930" y="5615907"/>
            <a:ext cx="187719" cy="690706"/>
          </a:xfrm>
          <a:prstGeom prst="rect">
            <a:avLst/>
          </a:prstGeom>
          <a:noFill/>
          <a:ln w="25400" cap="flat" cmpd="sng">
            <a:solidFill>
              <a:srgbClr val="AF8D2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4" name="Google Shape;94;p5"/>
          <p:cNvSpPr/>
          <p:nvPr/>
        </p:nvSpPr>
        <p:spPr>
          <a:xfrm>
            <a:off x="7075808" y="5584511"/>
            <a:ext cx="176601" cy="690706"/>
          </a:xfrm>
          <a:prstGeom prst="rect">
            <a:avLst/>
          </a:prstGeom>
          <a:noFill/>
          <a:ln w="25400" cap="flat" cmpd="sng">
            <a:solidFill>
              <a:srgbClr val="AF8D2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5" name="Google Shape;95;p5"/>
          <p:cNvSpPr/>
          <p:nvPr/>
        </p:nvSpPr>
        <p:spPr>
          <a:xfrm>
            <a:off x="7096527" y="5192936"/>
            <a:ext cx="138433" cy="292740"/>
          </a:xfrm>
          <a:prstGeom prst="down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25400" cap="flat" cmpd="sng">
            <a:solidFill>
              <a:srgbClr val="AF8D2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6" name="Google Shape;96;p5"/>
          <p:cNvSpPr txBox="1"/>
          <p:nvPr/>
        </p:nvSpPr>
        <p:spPr>
          <a:xfrm>
            <a:off x="7113091" y="4874477"/>
            <a:ext cx="961494" cy="30777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Semestre</a:t>
            </a:r>
            <a:endParaRPr/>
          </a:p>
        </p:txBody>
      </p:sp>
      <p:sp>
        <p:nvSpPr>
          <p:cNvPr id="97" name="Google Shape;97;p5"/>
          <p:cNvSpPr/>
          <p:nvPr/>
        </p:nvSpPr>
        <p:spPr>
          <a:xfrm>
            <a:off x="2607382" y="5445777"/>
            <a:ext cx="138433" cy="231544"/>
          </a:xfrm>
          <a:prstGeom prst="down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25400" cap="flat" cmpd="sng">
            <a:solidFill>
              <a:srgbClr val="AF8D2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6"/>
          <p:cNvSpPr txBox="1"/>
          <p:nvPr/>
        </p:nvSpPr>
        <p:spPr>
          <a:xfrm>
            <a:off x="1793478" y="509007"/>
            <a:ext cx="9775800" cy="557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2800" b="1">
                <a:solidFill>
                  <a:schemeClr val="accent2"/>
                </a:solidFill>
                <a:latin typeface="Concert One"/>
                <a:ea typeface="Concert One"/>
                <a:cs typeface="Concert One"/>
                <a:sym typeface="Concert One"/>
              </a:rPr>
              <a:t>Welcome sesión 15/01/2026:</a:t>
            </a:r>
            <a:endParaRPr sz="1800" u="sng">
              <a:solidFill>
                <a:srgbClr val="0070C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ES" sz="1600" b="1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https://www.ucm.es//primerospasos</a:t>
            </a:r>
            <a:r>
              <a:rPr lang="es-ES" sz="16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s-ES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🡪 Info </a:t>
            </a:r>
            <a:r>
              <a:rPr lang="es-ES" sz="1600">
                <a:solidFill>
                  <a:srgbClr val="0070C0"/>
                </a:solidFill>
                <a:latin typeface="Arial"/>
                <a:ea typeface="Arial"/>
                <a:cs typeface="Arial"/>
                <a:sym typeface="Arial"/>
              </a:rPr>
              <a:t>cuenta UCM</a:t>
            </a:r>
            <a:r>
              <a:rPr lang="es-ES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, la </a:t>
            </a:r>
            <a:r>
              <a:rPr lang="es-ES" sz="1600">
                <a:solidFill>
                  <a:srgbClr val="0070C0"/>
                </a:solidFill>
                <a:latin typeface="Arial"/>
                <a:ea typeface="Arial"/>
                <a:cs typeface="Arial"/>
                <a:sym typeface="Arial"/>
              </a:rPr>
              <a:t>TUI</a:t>
            </a:r>
            <a:r>
              <a:rPr lang="es-ES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, el </a:t>
            </a:r>
            <a:r>
              <a:rPr lang="es-ES" sz="1600">
                <a:solidFill>
                  <a:srgbClr val="0070C0"/>
                </a:solidFill>
                <a:latin typeface="Arial"/>
                <a:ea typeface="Arial"/>
                <a:cs typeface="Arial"/>
                <a:sym typeface="Arial"/>
              </a:rPr>
              <a:t>Campus Virtual</a:t>
            </a:r>
            <a:r>
              <a:rPr lang="es-ES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 </a:t>
            </a:r>
            <a:endParaRPr/>
          </a:p>
          <a:p>
            <a:pPr marL="285750" marR="0" lvl="0" indent="-28575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</a:pPr>
            <a:r>
              <a:rPr lang="es-ES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Cuenta UCM</a:t>
            </a:r>
            <a:endParaRPr/>
          </a:p>
          <a:p>
            <a:pPr marL="285750" marR="0" lvl="0" indent="-28575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</a:pPr>
            <a:r>
              <a:rPr lang="es-ES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TUI </a:t>
            </a:r>
            <a:endParaRPr/>
          </a:p>
          <a:p>
            <a:pPr marL="742950" marR="0" lvl="1" indent="-28575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Noto Sans Symbols"/>
              <a:buChar char="✔"/>
            </a:pPr>
            <a:r>
              <a:rPr lang="es-ES"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	Tenéis un email: </a:t>
            </a:r>
            <a:r>
              <a:rPr lang="es-ES" sz="1600" b="0" i="0" u="sng" strike="noStrike" cap="none">
                <a:solidFill>
                  <a:srgbClr val="0070C0"/>
                </a:solidFill>
                <a:latin typeface="Arial"/>
                <a:ea typeface="Arial"/>
                <a:cs typeface="Arial"/>
                <a:sym typeface="Arial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https://www.ucm.es/puntos-emision</a:t>
            </a:r>
            <a:endParaRPr sz="1600" b="0" i="0" u="sng" strike="noStrike" cap="none">
              <a:solidFill>
                <a:srgbClr val="0070C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742950" marR="0" lvl="1" indent="-28575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1155CC"/>
              </a:buClr>
              <a:buSzPts val="1600"/>
              <a:buFont typeface="Noto Sans Symbols"/>
              <a:buChar char="✔"/>
            </a:pPr>
            <a:r>
              <a:rPr lang="es-ES" sz="1600" b="0" i="0" u="none" strike="noStrike" cap="none">
                <a:solidFill>
                  <a:srgbClr val="1155CC"/>
                </a:solidFill>
                <a:latin typeface="Arial"/>
                <a:ea typeface="Arial"/>
                <a:cs typeface="Arial"/>
                <a:sym typeface="Arial"/>
              </a:rPr>
              <a:t>	</a:t>
            </a:r>
            <a:r>
              <a:rPr lang="es-ES" sz="1600" b="0" i="0" u="none" strike="noStrike" cap="none">
                <a:solidFill>
                  <a:srgbClr val="0070C0"/>
                </a:solidFill>
                <a:latin typeface="Arial"/>
                <a:ea typeface="Arial"/>
                <a:cs typeface="Arial"/>
                <a:sym typeface="Arial"/>
              </a:rPr>
              <a:t>Nº</a:t>
            </a:r>
            <a:r>
              <a:rPr lang="es-ES" sz="1600" b="0" i="0" u="none" strike="noStrike" cap="none">
                <a:solidFill>
                  <a:srgbClr val="0070C0"/>
                </a:solidFill>
                <a:highlight>
                  <a:srgbClr val="FFFF00"/>
                </a:highlight>
                <a:latin typeface="Arial"/>
                <a:ea typeface="Arial"/>
                <a:cs typeface="Arial"/>
                <a:sym typeface="Arial"/>
              </a:rPr>
              <a:t>MV</a:t>
            </a:r>
            <a:r>
              <a:rPr lang="es-ES" sz="1600" b="0" i="0" u="none" strike="noStrike" cap="none">
                <a:solidFill>
                  <a:srgbClr val="0070C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s-ES"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– Está en vuestra </a:t>
            </a:r>
            <a:r>
              <a:rPr lang="es-ES" sz="1600" b="0" i="0" u="none" strike="noStrike" cap="none">
                <a:solidFill>
                  <a:srgbClr val="0070C0"/>
                </a:solidFill>
                <a:highlight>
                  <a:srgbClr val="FFFF00"/>
                </a:highlight>
                <a:latin typeface="Arial"/>
                <a:ea typeface="Arial"/>
                <a:cs typeface="Arial"/>
                <a:sym typeface="Arial"/>
              </a:rPr>
              <a:t>matrícula</a:t>
            </a:r>
            <a:r>
              <a:rPr lang="es-ES" sz="1600" b="0" i="0" u="none" strike="noStrike" cap="none">
                <a:solidFill>
                  <a:srgbClr val="0070C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  <a:p>
            <a:pPr marL="285750" marR="0" lvl="0" indent="-28575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</a:pPr>
            <a:r>
              <a:rPr lang="es-ES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¿Problemas con el campus virtual? </a:t>
            </a:r>
            <a:endParaRPr/>
          </a:p>
          <a:p>
            <a:pPr marL="742950" marR="0" lvl="1" indent="-2857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Noto Sans Symbols"/>
              <a:buChar char="⮚"/>
            </a:pPr>
            <a:r>
              <a:rPr lang="es-ES"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1º Ver </a:t>
            </a:r>
            <a:r>
              <a:rPr lang="es-ES"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si estáis matriculados </a:t>
            </a:r>
            <a:r>
              <a:rPr lang="es-ES"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en el grupo</a:t>
            </a:r>
            <a:endParaRPr/>
          </a:p>
          <a:p>
            <a:pPr marL="742950" marR="0" lvl="1" indent="-2857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Noto Sans Symbols"/>
              <a:buChar char="⮚"/>
            </a:pPr>
            <a:r>
              <a:rPr lang="es-ES"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2º Si estáis matriculados y </a:t>
            </a:r>
            <a:r>
              <a:rPr lang="es-ES"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no sale el campus</a:t>
            </a:r>
            <a:r>
              <a:rPr lang="es-ES"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, hablar con el profesor para que os </a:t>
            </a:r>
            <a:r>
              <a:rPr lang="es-ES" sz="1600" b="0" i="0" u="none" strike="noStrike" cap="none">
                <a:solidFill>
                  <a:schemeClr val="dk1"/>
                </a:solidFill>
                <a:highlight>
                  <a:srgbClr val="FFFF00"/>
                </a:highlight>
                <a:latin typeface="Arial"/>
                <a:ea typeface="Arial"/>
                <a:cs typeface="Arial"/>
                <a:sym typeface="Arial"/>
              </a:rPr>
              <a:t>AÑADA </a:t>
            </a:r>
            <a:r>
              <a:rPr lang="es-ES"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(ADD)</a:t>
            </a:r>
            <a:endParaRPr/>
          </a:p>
          <a:p>
            <a:pPr marL="742950" marR="0" lvl="1" indent="-2857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Noto Sans Symbols"/>
              <a:buChar char="⮚"/>
            </a:pPr>
            <a:r>
              <a:rPr lang="es-ES"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3º Si el profesor no sabe añadiros, escribid a: </a:t>
            </a:r>
            <a:r>
              <a:rPr lang="es-ES" sz="1600" b="0" i="0" u="none" strike="noStrike" cap="none">
                <a:solidFill>
                  <a:schemeClr val="dk1"/>
                </a:solidFill>
                <a:highlight>
                  <a:srgbClr val="FFFF00"/>
                </a:highlight>
                <a:latin typeface="Arial"/>
                <a:ea typeface="Arial"/>
                <a:cs typeface="Arial"/>
                <a:sym typeface="Arial"/>
              </a:rPr>
              <a:t>rrosino@ucm.es  </a:t>
            </a:r>
            <a:r>
              <a:rPr lang="es-ES"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Roberto Rosino</a:t>
            </a:r>
            <a:r>
              <a:rPr lang="es-ES" sz="1600" b="0" i="0" u="none" strike="noStrike" cap="none">
                <a:solidFill>
                  <a:srgbClr val="0070C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</a:pPr>
            <a:r>
              <a:rPr lang="es-ES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EDUROAM</a:t>
            </a:r>
            <a:endParaRPr/>
          </a:p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</a:pPr>
            <a:r>
              <a:rPr lang="es-ES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Registro central del extranjero para +3m</a:t>
            </a:r>
            <a:endParaRPr/>
          </a:p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</a:pPr>
            <a:r>
              <a:rPr lang="es-ES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Centro para enseñanza del idioma castellano</a:t>
            </a:r>
            <a:endParaRPr/>
          </a:p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</a:pPr>
            <a:r>
              <a:rPr lang="es-ES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ESN Erasmus Students Network – </a:t>
            </a:r>
            <a:r>
              <a:rPr lang="es-ES" sz="1600" u="sng">
                <a:solidFill>
                  <a:srgbClr val="0070C0"/>
                </a:solidFill>
                <a:latin typeface="Arial"/>
                <a:ea typeface="Arial"/>
                <a:cs typeface="Arial"/>
                <a:sym typeface="Arial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tutor@esnucm.org</a:t>
            </a:r>
            <a:r>
              <a:rPr lang="es-ES" sz="1600" u="sng">
                <a:solidFill>
                  <a:srgbClr val="0070C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s-ES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/ </a:t>
            </a:r>
            <a:r>
              <a:rPr lang="es-ES" sz="1600" u="sng">
                <a:solidFill>
                  <a:srgbClr val="0070C0"/>
                </a:solidFill>
                <a:latin typeface="Arial"/>
                <a:ea typeface="Arial"/>
                <a:cs typeface="Arial"/>
                <a:sym typeface="Arial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info@esnucm.org</a:t>
            </a:r>
            <a:r>
              <a:rPr lang="es-ES" sz="1600" u="sng">
                <a:solidFill>
                  <a:srgbClr val="0070C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s-ES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/ </a:t>
            </a:r>
            <a:r>
              <a:rPr lang="es-ES" sz="1600" u="sng">
                <a:solidFill>
                  <a:srgbClr val="0070C0"/>
                </a:solidFill>
                <a:latin typeface="Arial"/>
                <a:ea typeface="Arial"/>
                <a:cs typeface="Arial"/>
                <a:sym typeface="Arial"/>
              </a:rPr>
              <a:t>Instragram</a:t>
            </a:r>
            <a:endParaRPr sz="1600" u="sng">
              <a:solidFill>
                <a:srgbClr val="0070C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7"/>
          <p:cNvSpPr txBox="1"/>
          <p:nvPr/>
        </p:nvSpPr>
        <p:spPr>
          <a:xfrm>
            <a:off x="1793479" y="590574"/>
            <a:ext cx="9611012" cy="8002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2800" b="1">
                <a:solidFill>
                  <a:schemeClr val="accent2"/>
                </a:solidFill>
                <a:latin typeface="Concert One"/>
                <a:ea typeface="Concert One"/>
                <a:cs typeface="Concert One"/>
                <a:sym typeface="Concert One"/>
              </a:rPr>
              <a:t>TOUR:</a:t>
            </a:r>
            <a:endParaRPr sz="1800" u="sng">
              <a:solidFill>
                <a:srgbClr val="0070C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u="sng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8" name="Google Shape;108;p7"/>
          <p:cNvSpPr txBox="1"/>
          <p:nvPr/>
        </p:nvSpPr>
        <p:spPr>
          <a:xfrm>
            <a:off x="1838938" y="1731438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85750" marR="0" lvl="0" indent="-28575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lang="es-ES"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Cafetería</a:t>
            </a:r>
            <a:endParaRPr/>
          </a:p>
          <a:p>
            <a:pPr marL="285750" marR="0" lvl="0" indent="-28575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lang="es-ES"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Sala de estudio de la Facultad de Derecho</a:t>
            </a:r>
            <a:endParaRPr/>
          </a:p>
          <a:p>
            <a:pPr marL="285750" marR="0" lvl="0" indent="-28575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lang="es-ES"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Departamentos (Profesores)</a:t>
            </a:r>
            <a:endParaRPr/>
          </a:p>
          <a:p>
            <a:pPr marL="285750" marR="0" lvl="0" indent="-28575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lang="es-ES"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Biblioteca - sala de estudio María Zambrano </a:t>
            </a:r>
            <a:r>
              <a:rPr lang="es-ES"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– </a:t>
            </a:r>
            <a:r>
              <a:rPr lang="es-ES" sz="1867" b="0" i="0" u="none" strike="noStrike" cap="none">
                <a:solidFill>
                  <a:srgbClr val="000000"/>
                </a:solidFill>
                <a:highlight>
                  <a:srgbClr val="FFFF00"/>
                </a:highlight>
                <a:latin typeface="Arial"/>
                <a:ea typeface="Arial"/>
                <a:cs typeface="Arial"/>
                <a:sym typeface="Arial"/>
              </a:rPr>
              <a:t>Obligatorio TUI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Notebook Lesson by Slidesgo">
  <a:themeElements>
    <a:clrScheme name="Simple Light">
      <a:dk1>
        <a:srgbClr val="595959"/>
      </a:dk1>
      <a:lt1>
        <a:srgbClr val="F1C232"/>
      </a:lt1>
      <a:dk2>
        <a:srgbClr val="595959"/>
      </a:dk2>
      <a:lt2>
        <a:srgbClr val="A8D68C"/>
      </a:lt2>
      <a:accent1>
        <a:srgbClr val="F1C232"/>
      </a:accent1>
      <a:accent2>
        <a:srgbClr val="B44141"/>
      </a:accent2>
      <a:accent3>
        <a:srgbClr val="F1C232"/>
      </a:accent3>
      <a:accent4>
        <a:srgbClr val="DF7070"/>
      </a:accent4>
      <a:accent5>
        <a:srgbClr val="7A9E64"/>
      </a:accent5>
      <a:accent6>
        <a:srgbClr val="595959"/>
      </a:accent6>
      <a:hlink>
        <a:srgbClr val="595959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444</Words>
  <Application>Microsoft Office PowerPoint</Application>
  <PresentationFormat>Panorámica</PresentationFormat>
  <Paragraphs>68</Paragraphs>
  <Slides>8</Slides>
  <Notes>8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8</vt:i4>
      </vt:variant>
    </vt:vector>
  </HeadingPairs>
  <TitlesOfParts>
    <vt:vector size="14" baseType="lpstr">
      <vt:lpstr>Arial</vt:lpstr>
      <vt:lpstr>Roboto Mono Medium</vt:lpstr>
      <vt:lpstr>Concert One</vt:lpstr>
      <vt:lpstr>Calibri</vt:lpstr>
      <vt:lpstr>Noto Sans Symbols</vt:lpstr>
      <vt:lpstr>Notebook Lesson by Slidesgo</vt:lpstr>
      <vt:lpstr>Presentación de PowerPoint</vt:lpstr>
      <vt:lpstr>Presentación de PowerPoint</vt:lpstr>
      <vt:lpstr>https://web.icam.es/ciudadanos/asistencia-juridica-gratuita/</vt:lpstr>
      <vt:lpstr>Cambio ASIGNATURA:  ol 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CAROLINA ISABEL SOLIS MARTINEZ</dc:creator>
  <cp:lastModifiedBy>MARIA MARLENE ANTON MATEOS</cp:lastModifiedBy>
  <cp:revision>1</cp:revision>
  <dcterms:created xsi:type="dcterms:W3CDTF">2024-09-05T11:17:03Z</dcterms:created>
  <dcterms:modified xsi:type="dcterms:W3CDTF">2026-01-14T13:16:57Z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0x0101007049D32D58E41D4EB0F04E9E885EF25E</vt:lpwstr>
  </property>
</Properties>
</file>